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B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>
        <p:scale>
          <a:sx n="78" d="100"/>
          <a:sy n="78" d="100"/>
        </p:scale>
        <p:origin x="3030" y="7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Afbeelding 8">
            <a:extLst>
              <a:ext uri="{FF2B5EF4-FFF2-40B4-BE49-F238E27FC236}">
                <a16:creationId xmlns:a16="http://schemas.microsoft.com/office/drawing/2014/main" id="{74F931B2-7FCC-E0EB-DD60-BD1D669D56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8602" y="0"/>
            <a:ext cx="7003101" cy="990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5656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20" userDrawn="1">
          <p15:clr>
            <a:srgbClr val="FBAE40"/>
          </p15:clr>
        </p15:guide>
        <p15:guide id="2" pos="216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DFE85-EC10-4376-903F-68CDAE22D96B}" type="datetimeFigureOut">
              <a:rPr lang="nl-NL" smtClean="0"/>
              <a:t>11-10-2022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3B1E8-F02F-4F78-AAC0-6CC7BF520E8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60750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DFE85-EC10-4376-903F-68CDAE22D96B}" type="datetimeFigureOut">
              <a:rPr lang="nl-NL" smtClean="0"/>
              <a:t>11-10-2022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3B1E8-F02F-4F78-AAC0-6CC7BF520E8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54139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DFE85-EC10-4376-903F-68CDAE22D96B}" type="datetimeFigureOut">
              <a:rPr lang="nl-NL" smtClean="0"/>
              <a:t>11-10-2022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3B1E8-F02F-4F78-AAC0-6CC7BF520E8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167077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20" userDrawn="1">
          <p15:clr>
            <a:srgbClr val="FBAE40"/>
          </p15:clr>
        </p15:guide>
        <p15:guide id="2" pos="216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DFE85-EC10-4376-903F-68CDAE22D96B}" type="datetimeFigureOut">
              <a:rPr lang="nl-NL" smtClean="0"/>
              <a:t>11-10-2022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3B1E8-F02F-4F78-AAC0-6CC7BF520E8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37574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DFE85-EC10-4376-903F-68CDAE22D96B}" type="datetimeFigureOut">
              <a:rPr lang="nl-NL" smtClean="0"/>
              <a:t>11-10-2022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3B1E8-F02F-4F78-AAC0-6CC7BF520E8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9344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DFE85-EC10-4376-903F-68CDAE22D96B}" type="datetimeFigureOut">
              <a:rPr lang="nl-NL" smtClean="0"/>
              <a:t>11-10-2022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3B1E8-F02F-4F78-AAC0-6CC7BF520E8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58388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DFE85-EC10-4376-903F-68CDAE22D96B}" type="datetimeFigureOut">
              <a:rPr lang="nl-NL" smtClean="0"/>
              <a:t>11-10-2022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3B1E8-F02F-4F78-AAC0-6CC7BF520E8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01635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DFE85-EC10-4376-903F-68CDAE22D96B}" type="datetimeFigureOut">
              <a:rPr lang="nl-NL" smtClean="0"/>
              <a:t>11-10-2022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3B1E8-F02F-4F78-AAC0-6CC7BF520E8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25795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DFE85-EC10-4376-903F-68CDAE22D96B}" type="datetimeFigureOut">
              <a:rPr lang="nl-NL" smtClean="0"/>
              <a:t>11-10-2022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3B1E8-F02F-4F78-AAC0-6CC7BF520E8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07760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DFE85-EC10-4376-903F-68CDAE22D96B}" type="datetimeFigureOut">
              <a:rPr lang="nl-NL" smtClean="0"/>
              <a:t>11-10-2022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3B1E8-F02F-4F78-AAC0-6CC7BF520E8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39159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6DFE85-EC10-4376-903F-68CDAE22D96B}" type="datetimeFigureOut">
              <a:rPr lang="nl-NL" smtClean="0"/>
              <a:t>11-10-2022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63B1E8-F02F-4F78-AAC0-6CC7BF520E8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6689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>
            <a:extLst>
              <a:ext uri="{FF2B5EF4-FFF2-40B4-BE49-F238E27FC236}">
                <a16:creationId xmlns:a16="http://schemas.microsoft.com/office/drawing/2014/main" id="{8AC5B0BE-0489-9A25-3934-F4444C78C4A1}"/>
              </a:ext>
            </a:extLst>
          </p:cNvPr>
          <p:cNvSpPr txBox="1"/>
          <p:nvPr/>
        </p:nvSpPr>
        <p:spPr>
          <a:xfrm>
            <a:off x="1433384" y="667265"/>
            <a:ext cx="426591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4400" dirty="0">
                <a:latin typeface="VAG Rounded" panose="02000403040000020004" pitchFamily="2" charset="0"/>
              </a:rPr>
              <a:t>NAAM BEDRIJF is </a:t>
            </a:r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35041FF2-373B-BC7A-46E6-8F92125E9877}"/>
              </a:ext>
            </a:extLst>
          </p:cNvPr>
          <p:cNvSpPr/>
          <p:nvPr/>
        </p:nvSpPr>
        <p:spPr>
          <a:xfrm>
            <a:off x="234778" y="8468158"/>
            <a:ext cx="3194222" cy="1235676"/>
          </a:xfrm>
          <a:prstGeom prst="rect">
            <a:avLst/>
          </a:prstGeom>
          <a:solidFill>
            <a:srgbClr val="008B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Vertel waarom je blij bent met dit bedrijf en wat ze voor jouw organisatie en de samenleving betekent.</a:t>
            </a:r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8B21ACE5-F8E8-52E2-5FD2-985FC8D852B3}"/>
              </a:ext>
            </a:extLst>
          </p:cNvPr>
          <p:cNvSpPr/>
          <p:nvPr/>
        </p:nvSpPr>
        <p:spPr>
          <a:xfrm>
            <a:off x="3566339" y="8468158"/>
            <a:ext cx="1623499" cy="1235676"/>
          </a:xfrm>
          <a:prstGeom prst="rect">
            <a:avLst/>
          </a:prstGeom>
          <a:solidFill>
            <a:srgbClr val="008B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Verwijder dit vakje en plaats je eigen logo</a:t>
            </a:r>
          </a:p>
        </p:txBody>
      </p:sp>
    </p:spTree>
    <p:extLst>
      <p:ext uri="{BB962C8B-B14F-4D97-AF65-F5344CB8AC3E}">
        <p14:creationId xmlns:p14="http://schemas.microsoft.com/office/powerpoint/2010/main" val="336146054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</TotalTime>
  <Words>30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VAG Rounded</vt:lpstr>
      <vt:lpstr>Kantoorthema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Yvonne Snelders | Vereniging NOV</dc:creator>
  <cp:lastModifiedBy>Yvonne Snelders | Vereniging NOV</cp:lastModifiedBy>
  <cp:revision>1</cp:revision>
  <dcterms:created xsi:type="dcterms:W3CDTF">2022-10-11T14:19:39Z</dcterms:created>
  <dcterms:modified xsi:type="dcterms:W3CDTF">2022-10-11T15:28:33Z</dcterms:modified>
</cp:coreProperties>
</file>