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3E_9208EA8F.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4" r:id="rId6"/>
    <p:sldMasterId id="2147483681" r:id="rId7"/>
  </p:sldMasterIdLst>
  <p:notesMasterIdLst>
    <p:notesMasterId r:id="rId27"/>
  </p:notesMasterIdLst>
  <p:sldIdLst>
    <p:sldId id="311" r:id="rId8"/>
    <p:sldId id="312" r:id="rId9"/>
    <p:sldId id="316" r:id="rId10"/>
    <p:sldId id="318" r:id="rId11"/>
    <p:sldId id="320" r:id="rId12"/>
    <p:sldId id="301" r:id="rId13"/>
    <p:sldId id="313" r:id="rId14"/>
    <p:sldId id="309" r:id="rId15"/>
    <p:sldId id="2147471609" r:id="rId16"/>
    <p:sldId id="2147471645" r:id="rId17"/>
    <p:sldId id="2147471644" r:id="rId18"/>
    <p:sldId id="2147471643" r:id="rId19"/>
    <p:sldId id="2147471642" r:id="rId20"/>
    <p:sldId id="304" r:id="rId21"/>
    <p:sldId id="2147471610" r:id="rId22"/>
    <p:sldId id="315" r:id="rId23"/>
    <p:sldId id="2147471600" r:id="rId24"/>
    <p:sldId id="2147471640" r:id="rId25"/>
    <p:sldId id="2147327030"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07E197-F764-9966-991F-0B10E4A35ABE}" name="Esther Hofstede | Vereniging NOV" initials="EN" userId="S::e.hofstede@nov.nl::98d35c57-4d5c-4ed2-afdb-88ee3bb6282f" providerId="AD"/>
  <p188:author id="{53B116C1-1861-B3E9-BBE2-1D3B207B3E6E}" name="Iris | First Assist" initials="I|FA" userId="Iris | First Assist" providerId="None"/>
  <p188:author id="{5B2986F8-92E0-0D51-5098-AA6347F56EB6}" name="Iris | First Assist" initials="I" userId="S::iris@first-assist.nl::38602b82-ee17-4ff2-9246-23b4460d034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100"/>
    <a:srgbClr val="1A88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93F8FF-5535-41A4-490A-7AEE89858D4F}" v="2" dt="2024-07-11T12:20:03.672"/>
    <p1510:client id="{593DA3EC-61A9-AAD0-05FB-8EE3B4DE466B}" v="52" dt="2024-07-11T11:44:27.842"/>
    <p1510:client id="{D3FC34B8-F00C-07B0-98D0-76488AC81FFE}" v="1" dt="2024-07-11T12:16:40.854"/>
    <p1510:client id="{FA3DBC7D-B591-4614-B355-9CC1C01A95D8}" v="67" dt="2024-07-09T22:17:08.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8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comments/modernComment_13E_9208EA8F.xml><?xml version="1.0" encoding="utf-8"?>
<p188:cmLst xmlns:a="http://schemas.openxmlformats.org/drawingml/2006/main" xmlns:r="http://schemas.openxmlformats.org/officeDocument/2006/relationships" xmlns:p188="http://schemas.microsoft.com/office/powerpoint/2018/8/main">
  <p188:cm id="{2060477B-C123-422E-995B-574E8C0DB468}" authorId="{5B2986F8-92E0-0D51-5098-AA6347F56EB6}" status="resolved" created="2024-05-27T11:29:47.029" complete="100000">
    <ac:deMkLst xmlns:ac="http://schemas.microsoft.com/office/drawing/2013/main/command">
      <pc:docMk xmlns:pc="http://schemas.microsoft.com/office/powerpoint/2013/main/command"/>
      <pc:sldMk xmlns:pc="http://schemas.microsoft.com/office/powerpoint/2013/main/command" cId="2450057871" sldId="318"/>
      <ac:spMk id="3" creationId="{45E22C18-595A-9640-2F7D-18865E6EE98F}"/>
    </ac:deMkLst>
    <p188:txBody>
      <a:bodyPr/>
      <a:lstStyle/>
      <a:p>
        <a:r>
          <a:rPr lang="nl-NL"/>
          <a:t>Vorm plaatje niet gewijzigd cf NL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1BDD2-F5E9-4C9A-98F9-7C3D4AC6F565}" type="datetimeFigureOut">
              <a:rPr lang="nl-NL" smtClean="0"/>
              <a:t>11-7-2024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5B6354-7E00-4F93-92E8-4E3725F8955A}" type="slidenum">
              <a:rPr lang="nl-NL" smtClean="0"/>
              <a:t>‹nr.›</a:t>
            </a:fld>
            <a:endParaRPr lang="nl-NL"/>
          </a:p>
        </p:txBody>
      </p:sp>
    </p:spTree>
    <p:extLst>
      <p:ext uri="{BB962C8B-B14F-4D97-AF65-F5344CB8AC3E}">
        <p14:creationId xmlns:p14="http://schemas.microsoft.com/office/powerpoint/2010/main" val="406629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txBox="1">
            <a:spLocks noGrp="1"/>
          </p:cNvSpPr>
          <p:nvPr>
            <p:ph type="body" idx="1"/>
          </p:nvPr>
        </p:nvSpPr>
        <p:spPr>
          <a:xfrm>
            <a:off x="685800" y="4689515"/>
            <a:ext cx="548640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167" name="Google Shape;167;p1:notes"/>
          <p:cNvSpPr>
            <a:spLocks noGrp="1" noRot="1" noChangeAspect="1"/>
          </p:cNvSpPr>
          <p:nvPr>
            <p:ph type="sldImg" idx="2"/>
          </p:nvPr>
        </p:nvSpPr>
        <p:spPr>
          <a:xfrm>
            <a:off x="138113"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640284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nl-NL"/>
          </a:p>
        </p:txBody>
      </p:sp>
    </p:spTree>
    <p:extLst>
      <p:ext uri="{BB962C8B-B14F-4D97-AF65-F5344CB8AC3E}">
        <p14:creationId xmlns:p14="http://schemas.microsoft.com/office/powerpoint/2010/main" val="3532625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pPr>
            <a:endParaRPr lang="nl-NL"/>
          </a:p>
        </p:txBody>
      </p:sp>
    </p:spTree>
    <p:extLst>
      <p:ext uri="{BB962C8B-B14F-4D97-AF65-F5344CB8AC3E}">
        <p14:creationId xmlns:p14="http://schemas.microsoft.com/office/powerpoint/2010/main" val="867520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689515"/>
            <a:ext cx="5486400" cy="4442698"/>
          </a:xfrm>
          <a:prstGeom prst="rect">
            <a:avLst/>
          </a:prstGeom>
          <a:noFill/>
          <a:ln>
            <a:noFill/>
          </a:ln>
        </p:spPr>
        <p:txBody>
          <a:bodyPr spcFirstLastPara="1" wrap="square" lIns="91425" tIns="91425" rIns="91425" bIns="91425" anchor="t" anchorCtr="0">
            <a:noAutofit/>
          </a:bodyPr>
          <a:lstStyle/>
          <a:p>
            <a:pPr marL="0" indent="0">
              <a:buNone/>
            </a:pPr>
            <a:r>
              <a:rPr lang="en-US" sz="1000" b="1" err="1"/>
              <a:t>Oranje</a:t>
            </a:r>
            <a:r>
              <a:rPr lang="en-US" sz="1000" b="1"/>
              <a:t>:		</a:t>
            </a:r>
            <a:r>
              <a:rPr lang="en-US" sz="1000" b="1" err="1"/>
              <a:t>Blauw</a:t>
            </a:r>
            <a:r>
              <a:rPr lang="en-US" sz="1000" b="1"/>
              <a:t>:		Bruin:		Groen:</a:t>
            </a:r>
          </a:p>
          <a:p>
            <a:pPr marL="0" indent="0">
              <a:buNone/>
            </a:pPr>
            <a:r>
              <a:rPr lang="en-US" sz="1000" b="1"/>
              <a:t>SELECTION		SOCIALISATION	RETAIN		LEAVE</a:t>
            </a:r>
          </a:p>
          <a:p>
            <a:pPr marL="0" indent="0">
              <a:buNone/>
            </a:pPr>
            <a:r>
              <a:rPr lang="en-US" sz="1000" b="0"/>
              <a:t>PROSPECTS		NEWCOMERS		ESTABLISHED		AMBASSADORS</a:t>
            </a:r>
          </a:p>
          <a:p>
            <a:pPr marL="171450" indent="-171450"/>
            <a:r>
              <a:rPr lang="en-US" sz="1000" b="0"/>
              <a:t>Attraction		Onboarding		Personal and professional	Retirement</a:t>
            </a:r>
          </a:p>
          <a:p>
            <a:pPr marL="171450" indent="-171450"/>
            <a:r>
              <a:rPr lang="en-US" sz="1000" b="0"/>
              <a:t>Recruitment			development, including	Other job</a:t>
            </a:r>
          </a:p>
          <a:p>
            <a:pPr marL="3657600" lvl="8" indent="0">
              <a:buNone/>
            </a:pPr>
            <a:r>
              <a:rPr lang="nl-NL" sz="1000" b="0" err="1"/>
              <a:t>leadership</a:t>
            </a:r>
            <a:r>
              <a:rPr lang="nl-NL" sz="1000" b="0"/>
              <a:t> development</a:t>
            </a:r>
            <a:endParaRPr sz="1000" b="0"/>
          </a:p>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138113"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3110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03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8113" y="739775"/>
            <a:ext cx="6581775" cy="3703638"/>
          </a:xfrm>
        </p:spPr>
      </p:sp>
      <p:sp>
        <p:nvSpPr>
          <p:cNvPr id="3" name="Tijdelijke aanduiding voor notities 2"/>
          <p:cNvSpPr>
            <a:spLocks noGrp="1"/>
          </p:cNvSpPr>
          <p:nvPr>
            <p:ph type="body" idx="1"/>
          </p:nvPr>
        </p:nvSpPr>
        <p:spPr/>
        <p:txBody>
          <a:bodyPr/>
          <a:lstStyle/>
          <a:p>
            <a:pPr>
              <a:buNone/>
            </a:pPr>
            <a:endParaRPr lang="en-US" b="1"/>
          </a:p>
        </p:txBody>
      </p:sp>
    </p:spTree>
    <p:extLst>
      <p:ext uri="{BB962C8B-B14F-4D97-AF65-F5344CB8AC3E}">
        <p14:creationId xmlns:p14="http://schemas.microsoft.com/office/powerpoint/2010/main" val="2798922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158750" indent="0" algn="l">
              <a:buNone/>
            </a:pPr>
            <a:endParaRPr lang="en-US">
              <a:solidFill>
                <a:srgbClr val="282057"/>
              </a:solidFill>
              <a:latin typeface="Edmondsans"/>
            </a:endParaRPr>
          </a:p>
        </p:txBody>
      </p:sp>
      <p:sp>
        <p:nvSpPr>
          <p:cNvPr id="531" name="Google Shape;53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7049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689515"/>
            <a:ext cx="5486400" cy="4442698"/>
          </a:xfrm>
          <a:prstGeom prst="rect">
            <a:avLst/>
          </a:prstGeom>
          <a:noFill/>
          <a:ln>
            <a:noFill/>
          </a:ln>
        </p:spPr>
        <p:txBody>
          <a:bodyPr spcFirstLastPara="1" wrap="square" lIns="91425" tIns="91425" rIns="91425" bIns="91425" anchor="t" anchorCtr="0">
            <a:noAutofit/>
          </a:bodyPr>
          <a:lstStyle/>
          <a:p>
            <a:pPr marL="0" indent="0">
              <a:buNone/>
            </a:pPr>
            <a:endParaRPr lang="nl" sz="1000" b="1">
              <a:solidFill>
                <a:schemeClr val="dk1"/>
              </a:solidFill>
              <a:ea typeface="Calibri"/>
            </a:endParaRPr>
          </a:p>
          <a:p>
            <a:pPr marL="0" lvl="0" indent="457200" algn="l" rtl="0">
              <a:lnSpc>
                <a:spcPct val="100000"/>
              </a:lnSpc>
              <a:spcBef>
                <a:spcPts val="0"/>
              </a:spcBef>
              <a:spcAft>
                <a:spcPts val="0"/>
              </a:spcAft>
              <a:buSzPts val="1100"/>
              <a:buNone/>
            </a:pPr>
            <a:r>
              <a:rPr lang="nl" sz="1000"/>
              <a:t>	</a:t>
            </a:r>
            <a:endParaRPr sz="1000"/>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138113"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9875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46e437c5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a:spcBef>
                <a:spcPts val="0"/>
              </a:spcBef>
              <a:spcAft>
                <a:spcPts val="0"/>
              </a:spcAft>
            </a:pPr>
            <a:endParaRPr lang="nl-NL" sz="1600"/>
          </a:p>
        </p:txBody>
      </p:sp>
      <p:sp>
        <p:nvSpPr>
          <p:cNvPr id="175" name="Google Shape;175;g1046e437c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315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689515"/>
            <a:ext cx="548640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138113"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687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noProof="0"/>
              <a:t>Principle 1: Balance between company strategy and employee passion</a:t>
            </a:r>
          </a:p>
          <a:p>
            <a:r>
              <a:rPr lang="en-US" noProof="0"/>
              <a:t>Principle 2: Shape effective partnerships</a:t>
            </a:r>
          </a:p>
          <a:p>
            <a:r>
              <a:rPr lang="en-US" noProof="0"/>
              <a:t>Principle 3: Recognize the </a:t>
            </a:r>
            <a:r>
              <a:rPr lang="en-US" noProof="0">
                <a:solidFill>
                  <a:srgbClr val="FF0000"/>
                </a:solidFill>
              </a:rPr>
              <a:t>many positive facets </a:t>
            </a:r>
            <a:r>
              <a:rPr lang="en-US" noProof="0"/>
              <a:t>of volunteering</a:t>
            </a:r>
          </a:p>
          <a:p>
            <a:r>
              <a:rPr lang="en-US" noProof="0"/>
              <a:t>Principle 4: Volunteering as an essential part of HR</a:t>
            </a:r>
          </a:p>
          <a:p>
            <a:r>
              <a:rPr lang="en-US" noProof="0"/>
              <a:t>Principle 5: Embed volunteering policy in your </a:t>
            </a:r>
            <a:r>
              <a:rPr lang="en-US" noProof="0" err="1"/>
              <a:t>organisational</a:t>
            </a:r>
            <a:r>
              <a:rPr lang="en-US" noProof="0"/>
              <a:t> culture</a:t>
            </a:r>
          </a:p>
        </p:txBody>
      </p:sp>
    </p:spTree>
    <p:extLst>
      <p:ext uri="{BB962C8B-B14F-4D97-AF65-F5344CB8AC3E}">
        <p14:creationId xmlns:p14="http://schemas.microsoft.com/office/powerpoint/2010/main" val="2247314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689515"/>
            <a:ext cx="5486400" cy="44426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t>5M model:</a:t>
            </a:r>
          </a:p>
          <a:p>
            <a:pPr marL="0" lvl="0" indent="0" algn="l" rtl="0">
              <a:lnSpc>
                <a:spcPct val="100000"/>
              </a:lnSpc>
              <a:spcBef>
                <a:spcPts val="0"/>
              </a:spcBef>
              <a:spcAft>
                <a:spcPts val="0"/>
              </a:spcAft>
              <a:buSzPts val="1100"/>
              <a:buNone/>
            </a:pPr>
            <a:r>
              <a:rPr lang="en-US" sz="1000"/>
              <a:t>Mission:</a:t>
            </a:r>
          </a:p>
          <a:p>
            <a:pPr marL="0" lvl="0" indent="0" algn="l" rtl="0">
              <a:lnSpc>
                <a:spcPct val="100000"/>
              </a:lnSpc>
              <a:spcBef>
                <a:spcPts val="0"/>
              </a:spcBef>
              <a:spcAft>
                <a:spcPts val="0"/>
              </a:spcAft>
              <a:buSzPts val="1100"/>
              <a:buNone/>
            </a:pPr>
            <a:r>
              <a:rPr lang="en-US" sz="1000"/>
              <a:t>Manpower</a:t>
            </a:r>
          </a:p>
          <a:p>
            <a:pPr marL="0" lvl="0" indent="0" algn="l" rtl="0">
              <a:lnSpc>
                <a:spcPct val="100000"/>
              </a:lnSpc>
              <a:spcBef>
                <a:spcPts val="0"/>
              </a:spcBef>
              <a:spcAft>
                <a:spcPts val="0"/>
              </a:spcAft>
              <a:buSzPts val="1100"/>
              <a:buNone/>
            </a:pPr>
            <a:r>
              <a:rPr lang="en-US" sz="1000"/>
              <a:t>Means</a:t>
            </a:r>
          </a:p>
          <a:p>
            <a:pPr marL="0" lvl="0" indent="0" algn="l" rtl="0">
              <a:lnSpc>
                <a:spcPct val="100000"/>
              </a:lnSpc>
              <a:spcBef>
                <a:spcPts val="0"/>
              </a:spcBef>
              <a:spcAft>
                <a:spcPts val="0"/>
              </a:spcAft>
              <a:buSzPts val="1100"/>
              <a:buNone/>
            </a:pPr>
            <a:r>
              <a:rPr lang="en-US" sz="1000"/>
              <a:t>Money</a:t>
            </a:r>
          </a:p>
          <a:p>
            <a:pPr marL="0" lvl="0" indent="0" algn="l" rtl="0">
              <a:lnSpc>
                <a:spcPct val="100000"/>
              </a:lnSpc>
              <a:spcBef>
                <a:spcPts val="0"/>
              </a:spcBef>
              <a:spcAft>
                <a:spcPts val="0"/>
              </a:spcAft>
              <a:buSzPts val="1100"/>
              <a:buNone/>
            </a:pPr>
            <a:r>
              <a:rPr lang="en-US" sz="1000"/>
              <a:t>Media</a:t>
            </a:r>
          </a:p>
          <a:p>
            <a:pPr marL="0" lvl="0" indent="0" algn="l" rtl="0">
              <a:lnSpc>
                <a:spcPct val="100000"/>
              </a:lnSpc>
              <a:spcBef>
                <a:spcPts val="0"/>
              </a:spcBef>
              <a:spcAft>
                <a:spcPts val="0"/>
              </a:spcAft>
              <a:buSzPts val="1100"/>
              <a:buNone/>
            </a:pPr>
            <a:r>
              <a:rPr lang="en-US" sz="1000"/>
              <a:t>Mass</a:t>
            </a:r>
          </a:p>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138113"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1993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689515"/>
            <a:ext cx="5486400" cy="444269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b="0">
                <a:solidFill>
                  <a:srgbClr val="000000"/>
                </a:solidFill>
                <a:latin typeface="Arial"/>
                <a:ea typeface="Calibri"/>
                <a:cs typeface="Arial"/>
                <a:sym typeface="Arial"/>
              </a:rPr>
              <a:t>Good Busy Impact circle</a:t>
            </a:r>
          </a:p>
          <a:p>
            <a:pPr marL="0" lvl="0" indent="0" algn="l" rtl="0">
              <a:lnSpc>
                <a:spcPct val="115000"/>
              </a:lnSpc>
              <a:spcBef>
                <a:spcPts val="0"/>
              </a:spcBef>
              <a:spcAft>
                <a:spcPts val="0"/>
              </a:spcAft>
              <a:buClr>
                <a:schemeClr val="dk1"/>
              </a:buClr>
              <a:buSzPts val="1100"/>
              <a:buFont typeface="Arial"/>
              <a:buNone/>
            </a:pPr>
            <a:r>
              <a:rPr lang="en-US" sz="1000" b="0" err="1">
                <a:solidFill>
                  <a:srgbClr val="000000"/>
                </a:solidFill>
                <a:latin typeface="Arial"/>
                <a:ea typeface="Calibri"/>
                <a:cs typeface="Arial"/>
                <a:sym typeface="Arial"/>
              </a:rPr>
              <a:t>Oranje</a:t>
            </a:r>
            <a:r>
              <a:rPr lang="en-US" sz="1000" b="0">
                <a:solidFill>
                  <a:srgbClr val="000000"/>
                </a:solidFill>
                <a:latin typeface="Arial"/>
                <a:ea typeface="Calibri"/>
                <a:cs typeface="Arial"/>
                <a:sym typeface="Arial"/>
              </a:rPr>
              <a:t> </a:t>
            </a:r>
            <a:r>
              <a:rPr lang="en-US" sz="1000" b="0" err="1">
                <a:solidFill>
                  <a:srgbClr val="000000"/>
                </a:solidFill>
                <a:latin typeface="Arial"/>
                <a:ea typeface="Calibri"/>
                <a:cs typeface="Arial"/>
                <a:sym typeface="Arial"/>
              </a:rPr>
              <a:t>cirkel</a:t>
            </a:r>
            <a:r>
              <a:rPr lang="en-US" sz="1000" b="0">
                <a:solidFill>
                  <a:srgbClr val="000000"/>
                </a:solidFill>
                <a:latin typeface="Arial"/>
                <a:ea typeface="Calibri"/>
                <a:cs typeface="Arial"/>
                <a:sym typeface="Arial"/>
              </a:rPr>
              <a:t>: 			</a:t>
            </a:r>
            <a:r>
              <a:rPr lang="en-US" sz="1000" b="0" err="1">
                <a:solidFill>
                  <a:srgbClr val="000000"/>
                </a:solidFill>
                <a:latin typeface="Arial"/>
                <a:ea typeface="Calibri"/>
                <a:cs typeface="Arial"/>
                <a:sym typeface="Arial"/>
              </a:rPr>
              <a:t>Blauwe</a:t>
            </a:r>
            <a:r>
              <a:rPr lang="en-US" sz="1000" b="0">
                <a:solidFill>
                  <a:srgbClr val="000000"/>
                </a:solidFill>
                <a:latin typeface="Arial"/>
                <a:ea typeface="Calibri"/>
                <a:cs typeface="Arial"/>
                <a:sym typeface="Arial"/>
              </a:rPr>
              <a:t> </a:t>
            </a:r>
            <a:r>
              <a:rPr lang="en-US" sz="1000" b="0" err="1">
                <a:solidFill>
                  <a:srgbClr val="000000"/>
                </a:solidFill>
                <a:latin typeface="Arial"/>
                <a:ea typeface="Calibri"/>
                <a:cs typeface="Arial"/>
                <a:sym typeface="Arial"/>
              </a:rPr>
              <a:t>cirkel</a:t>
            </a:r>
            <a:r>
              <a:rPr lang="en-US" sz="1000" b="0">
                <a:solidFill>
                  <a:srgbClr val="000000"/>
                </a:solidFill>
                <a:latin typeface="Arial"/>
                <a:ea typeface="Calibri"/>
                <a:cs typeface="Arial"/>
                <a:sym typeface="Arial"/>
              </a:rPr>
              <a:t>:				</a:t>
            </a:r>
            <a:r>
              <a:rPr lang="en-US" sz="1000" b="0" err="1">
                <a:solidFill>
                  <a:srgbClr val="000000"/>
                </a:solidFill>
                <a:latin typeface="Arial"/>
                <a:ea typeface="Calibri"/>
                <a:cs typeface="Arial"/>
                <a:sym typeface="Arial"/>
              </a:rPr>
              <a:t>Bruine</a:t>
            </a:r>
            <a:r>
              <a:rPr lang="en-US" sz="1000" b="0">
                <a:solidFill>
                  <a:srgbClr val="000000"/>
                </a:solidFill>
                <a:latin typeface="Arial"/>
                <a:ea typeface="Calibri"/>
                <a:cs typeface="Arial"/>
                <a:sym typeface="Arial"/>
              </a:rPr>
              <a:t> </a:t>
            </a:r>
            <a:r>
              <a:rPr lang="en-US" sz="1000" b="0" err="1">
                <a:solidFill>
                  <a:srgbClr val="000000"/>
                </a:solidFill>
                <a:latin typeface="Arial"/>
                <a:ea typeface="Calibri"/>
                <a:cs typeface="Arial"/>
                <a:sym typeface="Arial"/>
              </a:rPr>
              <a:t>cirkel</a:t>
            </a:r>
            <a:r>
              <a:rPr lang="en-US" sz="1000" b="0">
                <a:solidFill>
                  <a:srgbClr val="000000"/>
                </a:solidFill>
                <a:latin typeface="Arial"/>
                <a:ea typeface="Calibri"/>
                <a:cs typeface="Arial"/>
                <a:sym typeface="Arial"/>
              </a:rPr>
              <a:t>:</a:t>
            </a:r>
          </a:p>
          <a:p>
            <a:pPr marL="0" lvl="0" indent="0" algn="l" rtl="0">
              <a:lnSpc>
                <a:spcPct val="115000"/>
              </a:lnSpc>
              <a:spcBef>
                <a:spcPts val="0"/>
              </a:spcBef>
              <a:spcAft>
                <a:spcPts val="0"/>
              </a:spcAft>
              <a:buClr>
                <a:schemeClr val="dk1"/>
              </a:buClr>
              <a:buSzPts val="1100"/>
              <a:buFont typeface="Arial"/>
              <a:buNone/>
            </a:pPr>
            <a:r>
              <a:rPr lang="en-US" sz="1000" b="1">
                <a:solidFill>
                  <a:srgbClr val="000000"/>
                </a:solidFill>
                <a:latin typeface="Arial"/>
                <a:ea typeface="Calibri"/>
                <a:cs typeface="Arial"/>
                <a:sym typeface="Arial"/>
              </a:rPr>
              <a:t>Need			Mission and goal			Interest and talent</a:t>
            </a:r>
          </a:p>
          <a:p>
            <a:pPr marL="0" lvl="0" indent="0" algn="l" rtl="0">
              <a:lnSpc>
                <a:spcPct val="115000"/>
              </a:lnSpc>
              <a:spcBef>
                <a:spcPts val="0"/>
              </a:spcBef>
              <a:spcAft>
                <a:spcPts val="0"/>
              </a:spcAft>
              <a:buClr>
                <a:schemeClr val="dk1"/>
              </a:buClr>
              <a:buSzPts val="1100"/>
              <a:buFont typeface="Arial"/>
              <a:buNone/>
            </a:pPr>
            <a:r>
              <a:rPr lang="en-US" sz="1000" b="0">
                <a:solidFill>
                  <a:srgbClr val="000000"/>
                </a:solidFill>
                <a:latin typeface="Arial"/>
                <a:ea typeface="Calibri"/>
                <a:cs typeface="Arial"/>
                <a:sym typeface="Arial"/>
              </a:rPr>
              <a:t>Non-profit </a:t>
            </a:r>
            <a:r>
              <a:rPr lang="en-US" sz="1000" b="0" err="1">
                <a:solidFill>
                  <a:srgbClr val="000000"/>
                </a:solidFill>
                <a:latin typeface="Arial"/>
                <a:ea typeface="Calibri"/>
                <a:cs typeface="Arial"/>
                <a:sym typeface="Arial"/>
              </a:rPr>
              <a:t>organisations</a:t>
            </a:r>
            <a:r>
              <a:rPr lang="en-US" sz="1000" b="0">
                <a:solidFill>
                  <a:srgbClr val="000000"/>
                </a:solidFill>
                <a:latin typeface="Arial"/>
                <a:ea typeface="Calibri"/>
                <a:cs typeface="Arial"/>
                <a:sym typeface="Arial"/>
              </a:rPr>
              <a:t>		company				employees</a:t>
            </a:r>
          </a:p>
          <a:p>
            <a:pPr marL="0" lvl="0" indent="0" algn="l" rtl="0">
              <a:lnSpc>
                <a:spcPct val="115000"/>
              </a:lnSpc>
              <a:spcBef>
                <a:spcPts val="0"/>
              </a:spcBef>
              <a:spcAft>
                <a:spcPts val="0"/>
              </a:spcAft>
              <a:buClr>
                <a:schemeClr val="dk1"/>
              </a:buClr>
              <a:buSzPts val="1100"/>
              <a:buFont typeface="Arial"/>
              <a:buNone/>
            </a:pPr>
            <a:r>
              <a:rPr lang="en-US" sz="1000" b="0" err="1">
                <a:solidFill>
                  <a:srgbClr val="000000"/>
                </a:solidFill>
                <a:latin typeface="Arial"/>
                <a:ea typeface="Calibri"/>
                <a:cs typeface="Arial"/>
                <a:sym typeface="Arial"/>
              </a:rPr>
              <a:t>Oranje</a:t>
            </a:r>
            <a:r>
              <a:rPr lang="en-US" sz="1000" b="0">
                <a:solidFill>
                  <a:srgbClr val="000000"/>
                </a:solidFill>
                <a:latin typeface="Arial"/>
                <a:ea typeface="Calibri"/>
                <a:cs typeface="Arial"/>
                <a:sym typeface="Arial"/>
              </a:rPr>
              <a:t> </a:t>
            </a:r>
            <a:r>
              <a:rPr lang="en-US" sz="1000" b="0" err="1">
                <a:solidFill>
                  <a:srgbClr val="000000"/>
                </a:solidFill>
                <a:latin typeface="Arial"/>
                <a:ea typeface="Calibri"/>
                <a:cs typeface="Arial"/>
                <a:sym typeface="Arial"/>
              </a:rPr>
              <a:t>tekstgedeelte</a:t>
            </a:r>
            <a:r>
              <a:rPr lang="en-US" sz="1000" b="0">
                <a:solidFill>
                  <a:srgbClr val="000000"/>
                </a:solidFill>
                <a:latin typeface="Arial"/>
                <a:ea typeface="Calibri"/>
                <a:cs typeface="Arial"/>
                <a:sym typeface="Arial"/>
              </a:rPr>
              <a:t>:		</a:t>
            </a:r>
            <a:r>
              <a:rPr lang="en-US" sz="1000" b="0" err="1">
                <a:solidFill>
                  <a:srgbClr val="000000"/>
                </a:solidFill>
                <a:latin typeface="Arial"/>
                <a:ea typeface="Calibri"/>
                <a:cs typeface="Arial"/>
                <a:sym typeface="Arial"/>
              </a:rPr>
              <a:t>Blauwe</a:t>
            </a:r>
            <a:r>
              <a:rPr lang="en-US" sz="1000" b="0">
                <a:solidFill>
                  <a:srgbClr val="000000"/>
                </a:solidFill>
                <a:latin typeface="Arial"/>
                <a:ea typeface="Calibri"/>
                <a:cs typeface="Arial"/>
                <a:sym typeface="Arial"/>
              </a:rPr>
              <a:t> </a:t>
            </a:r>
            <a:r>
              <a:rPr lang="en-US" sz="1000" b="0" err="1">
                <a:solidFill>
                  <a:srgbClr val="000000"/>
                </a:solidFill>
                <a:latin typeface="Arial"/>
                <a:ea typeface="Calibri"/>
                <a:cs typeface="Arial"/>
                <a:sym typeface="Arial"/>
              </a:rPr>
              <a:t>tekstgedeelte</a:t>
            </a:r>
            <a:r>
              <a:rPr lang="en-US" sz="1000" b="0">
                <a:solidFill>
                  <a:srgbClr val="000000"/>
                </a:solidFill>
                <a:latin typeface="Arial"/>
                <a:ea typeface="Calibri"/>
                <a:cs typeface="Arial"/>
                <a:sym typeface="Arial"/>
              </a:rPr>
              <a:t>:			</a:t>
            </a:r>
            <a:r>
              <a:rPr lang="en-US" sz="1000" b="0" err="1">
                <a:solidFill>
                  <a:srgbClr val="000000"/>
                </a:solidFill>
                <a:latin typeface="Arial"/>
                <a:ea typeface="Calibri"/>
                <a:cs typeface="Arial"/>
                <a:sym typeface="Arial"/>
              </a:rPr>
              <a:t>Bruine</a:t>
            </a:r>
            <a:r>
              <a:rPr lang="en-US" sz="1000" b="0">
                <a:solidFill>
                  <a:srgbClr val="000000"/>
                </a:solidFill>
                <a:latin typeface="Arial"/>
                <a:ea typeface="Calibri"/>
                <a:cs typeface="Arial"/>
                <a:sym typeface="Arial"/>
              </a:rPr>
              <a:t> </a:t>
            </a:r>
            <a:r>
              <a:rPr lang="en-US" sz="1000" b="0" err="1">
                <a:solidFill>
                  <a:srgbClr val="000000"/>
                </a:solidFill>
                <a:latin typeface="Arial"/>
                <a:ea typeface="Calibri"/>
                <a:cs typeface="Arial"/>
                <a:sym typeface="Arial"/>
              </a:rPr>
              <a:t>tekstgedeelte</a:t>
            </a:r>
            <a:r>
              <a:rPr lang="en-US" sz="1000" b="0">
                <a:solidFill>
                  <a:srgbClr val="000000"/>
                </a:solidFill>
                <a:latin typeface="Arial"/>
                <a:ea typeface="Calibri"/>
                <a:cs typeface="Arial"/>
                <a:sym typeface="Arial"/>
              </a:rPr>
              <a:t>:</a:t>
            </a:r>
          </a:p>
          <a:p>
            <a:pPr marL="0" lvl="0" indent="0" algn="l" rtl="0">
              <a:lnSpc>
                <a:spcPct val="115000"/>
              </a:lnSpc>
              <a:spcBef>
                <a:spcPts val="0"/>
              </a:spcBef>
              <a:spcAft>
                <a:spcPts val="0"/>
              </a:spcAft>
              <a:buClr>
                <a:schemeClr val="dk1"/>
              </a:buClr>
              <a:buSzPts val="1100"/>
              <a:buFont typeface="Arial"/>
              <a:buNone/>
            </a:pPr>
            <a:r>
              <a:rPr lang="en-US" sz="1000" b="0">
                <a:solidFill>
                  <a:srgbClr val="000000"/>
                </a:solidFill>
                <a:latin typeface="Arial"/>
                <a:ea typeface="Calibri"/>
                <a:cs typeface="Arial"/>
                <a:sym typeface="Arial"/>
              </a:rPr>
              <a:t>Manpower			Being a good </a:t>
            </a:r>
            <a:r>
              <a:rPr lang="en-US" sz="1000" b="0" err="1">
                <a:solidFill>
                  <a:srgbClr val="000000"/>
                </a:solidFill>
                <a:latin typeface="Arial"/>
                <a:ea typeface="Calibri"/>
                <a:cs typeface="Arial"/>
                <a:sym typeface="Arial"/>
              </a:rPr>
              <a:t>neighbour</a:t>
            </a:r>
            <a:r>
              <a:rPr lang="en-US" sz="1000" b="0">
                <a:solidFill>
                  <a:srgbClr val="000000"/>
                </a:solidFill>
                <a:latin typeface="Arial"/>
                <a:ea typeface="Calibri"/>
                <a:cs typeface="Arial"/>
                <a:sym typeface="Arial"/>
              </a:rPr>
              <a:t>			meaningfulness</a:t>
            </a:r>
          </a:p>
          <a:p>
            <a:pPr marL="0" lvl="0" indent="0" algn="l" rtl="0">
              <a:lnSpc>
                <a:spcPct val="115000"/>
              </a:lnSpc>
              <a:spcBef>
                <a:spcPts val="0"/>
              </a:spcBef>
              <a:spcAft>
                <a:spcPts val="0"/>
              </a:spcAft>
              <a:buClr>
                <a:schemeClr val="dk1"/>
              </a:buClr>
              <a:buSzPts val="1100"/>
              <a:buFont typeface="Arial"/>
              <a:buNone/>
            </a:pPr>
            <a:r>
              <a:rPr lang="en-US" sz="1000" b="0">
                <a:solidFill>
                  <a:srgbClr val="000000"/>
                </a:solidFill>
                <a:latin typeface="Arial"/>
                <a:ea typeface="Calibri"/>
                <a:cs typeface="Arial"/>
                <a:sym typeface="Arial"/>
              </a:rPr>
              <a:t>Means			Attractive employer			teambuilding</a:t>
            </a:r>
          </a:p>
          <a:p>
            <a:pPr marL="0" lvl="0" indent="0" algn="l" rtl="0">
              <a:lnSpc>
                <a:spcPct val="115000"/>
              </a:lnSpc>
              <a:spcBef>
                <a:spcPts val="0"/>
              </a:spcBef>
              <a:spcAft>
                <a:spcPts val="0"/>
              </a:spcAft>
              <a:buClr>
                <a:schemeClr val="dk1"/>
              </a:buClr>
              <a:buSzPts val="1100"/>
              <a:buFont typeface="Arial"/>
              <a:buNone/>
            </a:pPr>
            <a:r>
              <a:rPr lang="en-US" sz="1000" b="0">
                <a:solidFill>
                  <a:srgbClr val="000000"/>
                </a:solidFill>
                <a:latin typeface="Arial"/>
                <a:ea typeface="Calibri"/>
                <a:cs typeface="Arial"/>
                <a:sym typeface="Arial"/>
              </a:rPr>
              <a:t>Media			Boosting image			leadership</a:t>
            </a:r>
          </a:p>
          <a:p>
            <a:pPr marL="0" lvl="0" indent="0" algn="l" rtl="0">
              <a:lnSpc>
                <a:spcPct val="115000"/>
              </a:lnSpc>
              <a:spcBef>
                <a:spcPts val="0"/>
              </a:spcBef>
              <a:spcAft>
                <a:spcPts val="0"/>
              </a:spcAft>
              <a:buClr>
                <a:schemeClr val="dk1"/>
              </a:buClr>
              <a:buSzPts val="1100"/>
              <a:buFont typeface="Arial"/>
              <a:buNone/>
            </a:pPr>
            <a:r>
              <a:rPr lang="en-US" sz="1000" b="0">
                <a:solidFill>
                  <a:srgbClr val="000000"/>
                </a:solidFill>
                <a:latin typeface="Arial"/>
                <a:ea typeface="Calibri"/>
                <a:cs typeface="Arial"/>
                <a:sym typeface="Arial"/>
              </a:rPr>
              <a:t>Mass			Reputation				skills development</a:t>
            </a:r>
          </a:p>
          <a:p>
            <a:pPr marL="0" lvl="0" indent="0" algn="l" rtl="0">
              <a:lnSpc>
                <a:spcPct val="115000"/>
              </a:lnSpc>
              <a:spcBef>
                <a:spcPts val="0"/>
              </a:spcBef>
              <a:spcAft>
                <a:spcPts val="0"/>
              </a:spcAft>
              <a:buClr>
                <a:schemeClr val="dk1"/>
              </a:buClr>
              <a:buSzPts val="1100"/>
              <a:buFont typeface="Arial"/>
              <a:buNone/>
            </a:pPr>
            <a:r>
              <a:rPr lang="en-US" sz="1000" b="0">
                <a:solidFill>
                  <a:srgbClr val="000000"/>
                </a:solidFill>
                <a:latin typeface="Arial"/>
                <a:ea typeface="Calibri"/>
                <a:cs typeface="Arial"/>
                <a:sym typeface="Arial"/>
              </a:rPr>
              <a:t>Money			Diversity &amp; Inclusion			broadening horizons</a:t>
            </a:r>
          </a:p>
          <a:p>
            <a:pPr marL="0" lvl="0" indent="0" algn="l" rtl="0">
              <a:lnSpc>
                <a:spcPct val="115000"/>
              </a:lnSpc>
              <a:spcBef>
                <a:spcPts val="0"/>
              </a:spcBef>
              <a:spcAft>
                <a:spcPts val="0"/>
              </a:spcAft>
              <a:buClr>
                <a:schemeClr val="dk1"/>
              </a:buClr>
              <a:buSzPts val="1100"/>
              <a:buFont typeface="Arial"/>
              <a:buNone/>
            </a:pPr>
            <a:r>
              <a:rPr lang="en-US" sz="1000" b="0">
                <a:solidFill>
                  <a:srgbClr val="000000"/>
                </a:solidFill>
                <a:latin typeface="Arial"/>
                <a:ea typeface="Calibri"/>
                <a:cs typeface="Arial"/>
                <a:sym typeface="Arial"/>
              </a:rPr>
              <a:t>Mission							empathy</a:t>
            </a:r>
            <a:endParaRPr sz="1000" b="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0">
                <a:solidFill>
                  <a:schemeClr val="dk1"/>
                </a:solidFill>
                <a:latin typeface="Calibri"/>
                <a:ea typeface="Calibri"/>
                <a:cs typeface="Calibri"/>
                <a:sym typeface="Calibri"/>
              </a:rPr>
              <a:t>							pride</a:t>
            </a:r>
            <a:endParaRPr b="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sz="1000"/>
              <a:t>							fun</a:t>
            </a:r>
            <a:endParaRPr sz="1000"/>
          </a:p>
        </p:txBody>
      </p:sp>
      <p:sp>
        <p:nvSpPr>
          <p:cNvPr id="193" name="Google Shape;193;ge1c89dca81_0_148:notes"/>
          <p:cNvSpPr>
            <a:spLocks noGrp="1" noRot="1" noChangeAspect="1"/>
          </p:cNvSpPr>
          <p:nvPr>
            <p:ph type="sldImg" idx="2"/>
          </p:nvPr>
        </p:nvSpPr>
        <p:spPr>
          <a:xfrm>
            <a:off x="138113"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3039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58750" indent="0">
              <a:buNone/>
            </a:pPr>
            <a:r>
              <a:rPr lang="nl-NL"/>
              <a:t>Zie apart Word-document</a:t>
            </a:r>
          </a:p>
        </p:txBody>
      </p:sp>
    </p:spTree>
    <p:extLst>
      <p:ext uri="{BB962C8B-B14F-4D97-AF65-F5344CB8AC3E}">
        <p14:creationId xmlns:p14="http://schemas.microsoft.com/office/powerpoint/2010/main" val="3969354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3:notes"/>
          <p:cNvSpPr txBox="1">
            <a:spLocks noGrp="1"/>
          </p:cNvSpPr>
          <p:nvPr>
            <p:ph type="body" idx="1"/>
          </p:nvPr>
        </p:nvSpPr>
        <p:spPr>
          <a:xfrm>
            <a:off x="679768" y="5090886"/>
            <a:ext cx="5438100" cy="4822964"/>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lang="en-GB" sz="1800"/>
          </a:p>
        </p:txBody>
      </p:sp>
      <p:sp>
        <p:nvSpPr>
          <p:cNvPr id="708" name="Google Shape;708;p13:notes"/>
          <p:cNvSpPr>
            <a:spLocks noGrp="1" noRot="1" noChangeAspect="1"/>
          </p:cNvSpPr>
          <p:nvPr>
            <p:ph type="sldImg" idx="2"/>
          </p:nvPr>
        </p:nvSpPr>
        <p:spPr>
          <a:xfrm>
            <a:off x="-173038" y="803275"/>
            <a:ext cx="7143751" cy="4019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pPr>
            <a:endParaRPr lang="nl-NL"/>
          </a:p>
        </p:txBody>
      </p:sp>
    </p:spTree>
    <p:extLst>
      <p:ext uri="{BB962C8B-B14F-4D97-AF65-F5344CB8AC3E}">
        <p14:creationId xmlns:p14="http://schemas.microsoft.com/office/powerpoint/2010/main" val="242570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nl-NL" sz="1100"/>
          </a:p>
          <a:p>
            <a:pPr marL="158750" indent="0">
              <a:buNone/>
            </a:pPr>
            <a:endParaRPr lang="nl-NL"/>
          </a:p>
        </p:txBody>
      </p:sp>
    </p:spTree>
    <p:extLst>
      <p:ext uri="{BB962C8B-B14F-4D97-AF65-F5344CB8AC3E}">
        <p14:creationId xmlns:p14="http://schemas.microsoft.com/office/powerpoint/2010/main" val="2903895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D4CD0-45D3-CC04-4513-8589313E031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44A7843-29B6-DBE4-DE5D-F9BC320AAF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681B983-A657-C288-B2B8-0FA1DD71ABEC}"/>
              </a:ext>
            </a:extLst>
          </p:cNvPr>
          <p:cNvSpPr>
            <a:spLocks noGrp="1"/>
          </p:cNvSpPr>
          <p:nvPr>
            <p:ph type="dt" sz="half" idx="10"/>
          </p:nvPr>
        </p:nvSpPr>
        <p:spPr/>
        <p:txBody>
          <a:bodyPr/>
          <a:lstStyle/>
          <a:p>
            <a:fld id="{A59126DA-3EE7-48CF-9E53-1F58AADF70E5}" type="datetimeFigureOut">
              <a:rPr lang="nl-NL" smtClean="0"/>
              <a:t>11-7-2024</a:t>
            </a:fld>
            <a:endParaRPr lang="nl-NL"/>
          </a:p>
        </p:txBody>
      </p:sp>
      <p:sp>
        <p:nvSpPr>
          <p:cNvPr id="5" name="Tijdelijke aanduiding voor voettekst 4">
            <a:extLst>
              <a:ext uri="{FF2B5EF4-FFF2-40B4-BE49-F238E27FC236}">
                <a16:creationId xmlns:a16="http://schemas.microsoft.com/office/drawing/2014/main" id="{CFB6B82F-E449-5119-8DAE-9B93E2316C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72B16C6-F66B-10E5-A96A-9D94CF94664C}"/>
              </a:ext>
            </a:extLst>
          </p:cNvPr>
          <p:cNvSpPr>
            <a:spLocks noGrp="1"/>
          </p:cNvSpPr>
          <p:nvPr>
            <p:ph type="sldNum" sz="quarter" idx="12"/>
          </p:nvPr>
        </p:nvSpPr>
        <p:spPr/>
        <p:txBody>
          <a:bodyPr/>
          <a:lstStyle/>
          <a:p>
            <a:fld id="{AEE0EDC7-5C87-4AA1-A4B8-E6AAD6D951BE}" type="slidenum">
              <a:rPr lang="nl-NL" smtClean="0"/>
              <a:t>‹nr.›</a:t>
            </a:fld>
            <a:endParaRPr lang="nl-NL"/>
          </a:p>
        </p:txBody>
      </p:sp>
    </p:spTree>
    <p:extLst>
      <p:ext uri="{BB962C8B-B14F-4D97-AF65-F5344CB8AC3E}">
        <p14:creationId xmlns:p14="http://schemas.microsoft.com/office/powerpoint/2010/main" val="368082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EC493B-4710-FEAC-9639-F2652216BDA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0C26451-F118-A397-315E-4D05EB6CB39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C462210-3967-3FFF-1250-4877484F8437}"/>
              </a:ext>
            </a:extLst>
          </p:cNvPr>
          <p:cNvSpPr>
            <a:spLocks noGrp="1"/>
          </p:cNvSpPr>
          <p:nvPr>
            <p:ph type="dt" sz="half" idx="10"/>
          </p:nvPr>
        </p:nvSpPr>
        <p:spPr/>
        <p:txBody>
          <a:bodyPr/>
          <a:lstStyle/>
          <a:p>
            <a:fld id="{A59126DA-3EE7-48CF-9E53-1F58AADF70E5}" type="datetimeFigureOut">
              <a:rPr lang="nl-NL" smtClean="0"/>
              <a:t>11-7-2024</a:t>
            </a:fld>
            <a:endParaRPr lang="nl-NL"/>
          </a:p>
        </p:txBody>
      </p:sp>
      <p:sp>
        <p:nvSpPr>
          <p:cNvPr id="5" name="Tijdelijke aanduiding voor voettekst 4">
            <a:extLst>
              <a:ext uri="{FF2B5EF4-FFF2-40B4-BE49-F238E27FC236}">
                <a16:creationId xmlns:a16="http://schemas.microsoft.com/office/drawing/2014/main" id="{768D9F60-2CA2-C890-2DDB-E238A0CFCD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0184D80-B87B-D4E8-0676-19F7353648E8}"/>
              </a:ext>
            </a:extLst>
          </p:cNvPr>
          <p:cNvSpPr>
            <a:spLocks noGrp="1"/>
          </p:cNvSpPr>
          <p:nvPr>
            <p:ph type="sldNum" sz="quarter" idx="12"/>
          </p:nvPr>
        </p:nvSpPr>
        <p:spPr/>
        <p:txBody>
          <a:bodyPr/>
          <a:lstStyle/>
          <a:p>
            <a:fld id="{AEE0EDC7-5C87-4AA1-A4B8-E6AAD6D951BE}" type="slidenum">
              <a:rPr lang="nl-NL" smtClean="0"/>
              <a:t>‹nr.›</a:t>
            </a:fld>
            <a:endParaRPr lang="nl-NL"/>
          </a:p>
        </p:txBody>
      </p:sp>
    </p:spTree>
    <p:extLst>
      <p:ext uri="{BB962C8B-B14F-4D97-AF65-F5344CB8AC3E}">
        <p14:creationId xmlns:p14="http://schemas.microsoft.com/office/powerpoint/2010/main" val="6089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20689B2-A6CB-3B02-74E9-3F6D4884D19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5C7B1B2-09D2-2568-4B77-7AABC02DFF9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4E767C7-A92E-EA8D-B2E8-533B9D843468}"/>
              </a:ext>
            </a:extLst>
          </p:cNvPr>
          <p:cNvSpPr>
            <a:spLocks noGrp="1"/>
          </p:cNvSpPr>
          <p:nvPr>
            <p:ph type="dt" sz="half" idx="10"/>
          </p:nvPr>
        </p:nvSpPr>
        <p:spPr/>
        <p:txBody>
          <a:bodyPr/>
          <a:lstStyle/>
          <a:p>
            <a:fld id="{A59126DA-3EE7-48CF-9E53-1F58AADF70E5}" type="datetimeFigureOut">
              <a:rPr lang="nl-NL" smtClean="0"/>
              <a:t>11-7-2024</a:t>
            </a:fld>
            <a:endParaRPr lang="nl-NL"/>
          </a:p>
        </p:txBody>
      </p:sp>
      <p:sp>
        <p:nvSpPr>
          <p:cNvPr id="5" name="Tijdelijke aanduiding voor voettekst 4">
            <a:extLst>
              <a:ext uri="{FF2B5EF4-FFF2-40B4-BE49-F238E27FC236}">
                <a16:creationId xmlns:a16="http://schemas.microsoft.com/office/drawing/2014/main" id="{DCDA4BE7-CEBD-1428-425F-2DA20EB1609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76472CA-E952-5404-9AB8-30055B518F86}"/>
              </a:ext>
            </a:extLst>
          </p:cNvPr>
          <p:cNvSpPr>
            <a:spLocks noGrp="1"/>
          </p:cNvSpPr>
          <p:nvPr>
            <p:ph type="sldNum" sz="quarter" idx="12"/>
          </p:nvPr>
        </p:nvSpPr>
        <p:spPr/>
        <p:txBody>
          <a:bodyPr/>
          <a:lstStyle/>
          <a:p>
            <a:fld id="{AEE0EDC7-5C87-4AA1-A4B8-E6AAD6D951BE}" type="slidenum">
              <a:rPr lang="nl-NL" smtClean="0"/>
              <a:t>‹nr.›</a:t>
            </a:fld>
            <a:endParaRPr lang="nl-NL"/>
          </a:p>
        </p:txBody>
      </p:sp>
    </p:spTree>
    <p:extLst>
      <p:ext uri="{BB962C8B-B14F-4D97-AF65-F5344CB8AC3E}">
        <p14:creationId xmlns:p14="http://schemas.microsoft.com/office/powerpoint/2010/main" val="2770791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ekop 1">
  <p:cSld name="Sectiekop 1">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 name="Google Shape;11;p21"/>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rgbClr val="888888"/>
              </a:buClr>
              <a:buSzPts val="1800"/>
              <a:buNone/>
              <a:defRPr sz="2400">
                <a:solidFill>
                  <a:srgbClr val="888888"/>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12" name="Google Shape;12;p2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13" name="Google Shape;13;p2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14" name="Google Shape;14;p2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2947452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ekop" type="secHead">
  <p:cSld name="Sectiekop">
    <p:spTree>
      <p:nvGrpSpPr>
        <p:cNvPr id="1" name="Shape 68"/>
        <p:cNvGrpSpPr/>
        <p:nvPr/>
      </p:nvGrpSpPr>
      <p:grpSpPr>
        <a:xfrm>
          <a:off x="0" y="0"/>
          <a:ext cx="0" cy="0"/>
          <a:chOff x="0" y="0"/>
          <a:chExt cx="0" cy="0"/>
        </a:xfrm>
      </p:grpSpPr>
      <p:sp>
        <p:nvSpPr>
          <p:cNvPr id="69" name="Google Shape;69;p43"/>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43"/>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rgbClr val="888888"/>
              </a:buClr>
              <a:buSzPts val="1800"/>
              <a:buNone/>
              <a:defRPr sz="2400">
                <a:solidFill>
                  <a:srgbClr val="888888"/>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71" name="Google Shape;71;p4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4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4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2676022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el en object" type="obj">
  <p:cSld name="Titel en objec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42"/>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77" name="Google Shape;77;p4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4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4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3478601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eldia" type="title">
  <p:cSld name="Titeldia">
    <p:spTree>
      <p:nvGrpSpPr>
        <p:cNvPr id="1" name="Shape 80"/>
        <p:cNvGrpSpPr/>
        <p:nvPr/>
      </p:nvGrpSpPr>
      <p:grpSpPr>
        <a:xfrm>
          <a:off x="0" y="0"/>
          <a:ext cx="0" cy="0"/>
          <a:chOff x="0" y="0"/>
          <a:chExt cx="0" cy="0"/>
        </a:xfrm>
      </p:grpSpPr>
      <p:sp>
        <p:nvSpPr>
          <p:cNvPr id="81" name="Google Shape;81;p27"/>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27"/>
          <p:cNvSpPr txBox="1">
            <a:spLocks noGrp="1"/>
          </p:cNvSpPr>
          <p:nvPr>
            <p:ph type="subTitle" idx="1"/>
          </p:nvPr>
        </p:nvSpPr>
        <p:spPr>
          <a:xfrm>
            <a:off x="1524000" y="3602037"/>
            <a:ext cx="9144000" cy="1655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83" name="Google Shape;83;p2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2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2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2981719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ekop 1">
  <p:cSld name="Sectiekop 1">
    <p:spTree>
      <p:nvGrpSpPr>
        <p:cNvPr id="1" name="Shape 93"/>
        <p:cNvGrpSpPr/>
        <p:nvPr/>
      </p:nvGrpSpPr>
      <p:grpSpPr>
        <a:xfrm>
          <a:off x="0" y="0"/>
          <a:ext cx="0" cy="0"/>
          <a:chOff x="0" y="0"/>
          <a:chExt cx="0" cy="0"/>
        </a:xfrm>
      </p:grpSpPr>
      <p:sp>
        <p:nvSpPr>
          <p:cNvPr id="94" name="Google Shape;94;p28"/>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28"/>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rgbClr val="888888"/>
              </a:buClr>
              <a:buSzPts val="1800"/>
              <a:buNone/>
              <a:defRPr sz="2400">
                <a:solidFill>
                  <a:srgbClr val="888888"/>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96" name="Google Shape;96;p2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2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2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2296088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houd van twee" type="twoObj">
  <p:cSld name="Inhoud van twee">
    <p:spTree>
      <p:nvGrpSpPr>
        <p:cNvPr id="1" name="Shape 99"/>
        <p:cNvGrpSpPr/>
        <p:nvPr/>
      </p:nvGrpSpPr>
      <p:grpSpPr>
        <a:xfrm>
          <a:off x="0" y="0"/>
          <a:ext cx="0" cy="0"/>
          <a:chOff x="0" y="0"/>
          <a:chExt cx="0" cy="0"/>
        </a:xfrm>
      </p:grpSpPr>
      <p:sp>
        <p:nvSpPr>
          <p:cNvPr id="100" name="Google Shape;100;p44"/>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44"/>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02" name="Google Shape;102;p44"/>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03" name="Google Shape;103;p4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4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4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3664221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gelijking" type="twoTxTwoObj">
  <p:cSld name="Vergelijking">
    <p:spTree>
      <p:nvGrpSpPr>
        <p:cNvPr id="1" name="Shape 106"/>
        <p:cNvGrpSpPr/>
        <p:nvPr/>
      </p:nvGrpSpPr>
      <p:grpSpPr>
        <a:xfrm>
          <a:off x="0" y="0"/>
          <a:ext cx="0" cy="0"/>
          <a:chOff x="0" y="0"/>
          <a:chExt cx="0" cy="0"/>
        </a:xfrm>
      </p:grpSpPr>
      <p:sp>
        <p:nvSpPr>
          <p:cNvPr id="107" name="Google Shape;107;p45"/>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45"/>
          <p:cNvSpPr txBox="1">
            <a:spLocks noGrp="1"/>
          </p:cNvSpPr>
          <p:nvPr>
            <p:ph type="body" idx="1"/>
          </p:nvPr>
        </p:nvSpPr>
        <p:spPr>
          <a:xfrm>
            <a:off x="839788" y="1681163"/>
            <a:ext cx="5158000" cy="824000"/>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109" name="Google Shape;109;p45"/>
          <p:cNvSpPr txBox="1">
            <a:spLocks noGrp="1"/>
          </p:cNvSpPr>
          <p:nvPr>
            <p:ph type="body" idx="2"/>
          </p:nvPr>
        </p:nvSpPr>
        <p:spPr>
          <a:xfrm>
            <a:off x="839788" y="2505075"/>
            <a:ext cx="5158000" cy="36844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10" name="Google Shape;110;p45"/>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111" name="Google Shape;111;p45"/>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12" name="Google Shape;112;p4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4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4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3780549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lleen titel" type="titleOnly">
  <p:cSld name="Alleen titel">
    <p:spTree>
      <p:nvGrpSpPr>
        <p:cNvPr id="1" name="Shape 115"/>
        <p:cNvGrpSpPr/>
        <p:nvPr/>
      </p:nvGrpSpPr>
      <p:grpSpPr>
        <a:xfrm>
          <a:off x="0" y="0"/>
          <a:ext cx="0" cy="0"/>
          <a:chOff x="0" y="0"/>
          <a:chExt cx="0" cy="0"/>
        </a:xfrm>
      </p:grpSpPr>
      <p:sp>
        <p:nvSpPr>
          <p:cNvPr id="116" name="Google Shape;116;p46"/>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4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4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4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284937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A067A-6C39-D831-B5EE-1303B9FF3F0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E144544-1AAA-A1B8-16BE-62B383FEBC0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AFA1C5A-5F40-1B3A-33CE-D7F86A6F0CE0}"/>
              </a:ext>
            </a:extLst>
          </p:cNvPr>
          <p:cNvSpPr>
            <a:spLocks noGrp="1"/>
          </p:cNvSpPr>
          <p:nvPr>
            <p:ph type="dt" sz="half" idx="10"/>
          </p:nvPr>
        </p:nvSpPr>
        <p:spPr/>
        <p:txBody>
          <a:bodyPr/>
          <a:lstStyle/>
          <a:p>
            <a:fld id="{A59126DA-3EE7-48CF-9E53-1F58AADF70E5}" type="datetimeFigureOut">
              <a:rPr lang="nl-NL" smtClean="0"/>
              <a:t>11-7-2024</a:t>
            </a:fld>
            <a:endParaRPr lang="nl-NL"/>
          </a:p>
        </p:txBody>
      </p:sp>
      <p:sp>
        <p:nvSpPr>
          <p:cNvPr id="5" name="Tijdelijke aanduiding voor voettekst 4">
            <a:extLst>
              <a:ext uri="{FF2B5EF4-FFF2-40B4-BE49-F238E27FC236}">
                <a16:creationId xmlns:a16="http://schemas.microsoft.com/office/drawing/2014/main" id="{4E99C81B-E33B-A1A2-3406-4413928E2A9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85FA4B-07E5-12FF-C60C-A22A31B4BD77}"/>
              </a:ext>
            </a:extLst>
          </p:cNvPr>
          <p:cNvSpPr>
            <a:spLocks noGrp="1"/>
          </p:cNvSpPr>
          <p:nvPr>
            <p:ph type="sldNum" sz="quarter" idx="12"/>
          </p:nvPr>
        </p:nvSpPr>
        <p:spPr/>
        <p:txBody>
          <a:bodyPr/>
          <a:lstStyle/>
          <a:p>
            <a:fld id="{AEE0EDC7-5C87-4AA1-A4B8-E6AAD6D951BE}" type="slidenum">
              <a:rPr lang="nl-NL" smtClean="0"/>
              <a:t>‹nr.›</a:t>
            </a:fld>
            <a:endParaRPr lang="nl-NL"/>
          </a:p>
        </p:txBody>
      </p:sp>
    </p:spTree>
    <p:extLst>
      <p:ext uri="{BB962C8B-B14F-4D97-AF65-F5344CB8AC3E}">
        <p14:creationId xmlns:p14="http://schemas.microsoft.com/office/powerpoint/2010/main" val="3763280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eeg" type="blank">
  <p:cSld name="Leeg">
    <p:spTree>
      <p:nvGrpSpPr>
        <p:cNvPr id="1" name="Shape 120"/>
        <p:cNvGrpSpPr/>
        <p:nvPr/>
      </p:nvGrpSpPr>
      <p:grpSpPr>
        <a:xfrm>
          <a:off x="0" y="0"/>
          <a:ext cx="0" cy="0"/>
          <a:chOff x="0" y="0"/>
          <a:chExt cx="0" cy="0"/>
        </a:xfrm>
      </p:grpSpPr>
      <p:sp>
        <p:nvSpPr>
          <p:cNvPr id="121" name="Google Shape;121;p4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4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4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2378366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fbeelding met bijschrift" type="picTx">
  <p:cSld name="Afbeelding met bijschrift">
    <p:spTree>
      <p:nvGrpSpPr>
        <p:cNvPr id="1" name="Shape 124"/>
        <p:cNvGrpSpPr/>
        <p:nvPr/>
      </p:nvGrpSpPr>
      <p:grpSpPr>
        <a:xfrm>
          <a:off x="0" y="0"/>
          <a:ext cx="0" cy="0"/>
          <a:chOff x="0" y="0"/>
          <a:chExt cx="0" cy="0"/>
        </a:xfrm>
      </p:grpSpPr>
      <p:sp>
        <p:nvSpPr>
          <p:cNvPr id="125" name="Google Shape;125;p49"/>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49"/>
          <p:cNvSpPr>
            <a:spLocks noGrp="1"/>
          </p:cNvSpPr>
          <p:nvPr>
            <p:ph type="pic" idx="2"/>
          </p:nvPr>
        </p:nvSpPr>
        <p:spPr>
          <a:xfrm>
            <a:off x="5183188" y="987425"/>
            <a:ext cx="6172400" cy="4873600"/>
          </a:xfrm>
          <a:prstGeom prst="rect">
            <a:avLst/>
          </a:prstGeom>
          <a:noFill/>
          <a:ln>
            <a:noFill/>
          </a:ln>
        </p:spPr>
      </p:sp>
      <p:sp>
        <p:nvSpPr>
          <p:cNvPr id="127" name="Google Shape;127;p49"/>
          <p:cNvSpPr txBox="1">
            <a:spLocks noGrp="1"/>
          </p:cNvSpPr>
          <p:nvPr>
            <p:ph type="body" idx="1"/>
          </p:nvPr>
        </p:nvSpPr>
        <p:spPr>
          <a:xfrm>
            <a:off x="839788" y="2057400"/>
            <a:ext cx="3932000" cy="38116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128" name="Google Shape;128;p4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4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4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1039531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el en verticale tekst" type="vertTx">
  <p:cSld name="Titel en verticale tekst">
    <p:spTree>
      <p:nvGrpSpPr>
        <p:cNvPr id="1" name="Shape 131"/>
        <p:cNvGrpSpPr/>
        <p:nvPr/>
      </p:nvGrpSpPr>
      <p:grpSpPr>
        <a:xfrm>
          <a:off x="0" y="0"/>
          <a:ext cx="0" cy="0"/>
          <a:chOff x="0" y="0"/>
          <a:chExt cx="0" cy="0"/>
        </a:xfrm>
      </p:grpSpPr>
      <p:sp>
        <p:nvSpPr>
          <p:cNvPr id="132" name="Google Shape;132;p50"/>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p50"/>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34" name="Google Shape;134;p5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5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p5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404482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e titel en tekst">
    <p:spTree>
      <p:nvGrpSpPr>
        <p:cNvPr id="1" name="Shape 137"/>
        <p:cNvGrpSpPr/>
        <p:nvPr/>
      </p:nvGrpSpPr>
      <p:grpSpPr>
        <a:xfrm>
          <a:off x="0" y="0"/>
          <a:ext cx="0" cy="0"/>
          <a:chOff x="0" y="0"/>
          <a:chExt cx="0" cy="0"/>
        </a:xfrm>
      </p:grpSpPr>
      <p:sp>
        <p:nvSpPr>
          <p:cNvPr id="138" name="Google Shape;138;p51"/>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51"/>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40" name="Google Shape;140;p5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5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5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3270422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nhoud van twee 1">
  <p:cSld name="Inhoud van twee 1">
    <p:spTree>
      <p:nvGrpSpPr>
        <p:cNvPr id="1" name="Shape 143"/>
        <p:cNvGrpSpPr/>
        <p:nvPr/>
      </p:nvGrpSpPr>
      <p:grpSpPr>
        <a:xfrm>
          <a:off x="0" y="0"/>
          <a:ext cx="0" cy="0"/>
          <a:chOff x="0" y="0"/>
          <a:chExt cx="0" cy="0"/>
        </a:xfrm>
      </p:grpSpPr>
      <p:pic>
        <p:nvPicPr>
          <p:cNvPr id="144" name="Google Shape;144;p52"/>
          <p:cNvPicPr preferRelativeResize="0"/>
          <p:nvPr/>
        </p:nvPicPr>
        <p:blipFill rotWithShape="1">
          <a:blip r:embed="rId2">
            <a:alphaModFix/>
          </a:blip>
          <a:srcRect/>
          <a:stretch/>
        </p:blipFill>
        <p:spPr>
          <a:xfrm>
            <a:off x="-64168" y="-557951"/>
            <a:ext cx="12192000" cy="6858000"/>
          </a:xfrm>
          <a:prstGeom prst="rect">
            <a:avLst/>
          </a:prstGeom>
          <a:noFill/>
          <a:ln>
            <a:noFill/>
          </a:ln>
        </p:spPr>
      </p:pic>
      <p:sp>
        <p:nvSpPr>
          <p:cNvPr id="145" name="Google Shape;145;p52"/>
          <p:cNvSpPr txBox="1">
            <a:spLocks noGrp="1"/>
          </p:cNvSpPr>
          <p:nvPr>
            <p:ph type="dt" idx="10"/>
          </p:nvPr>
        </p:nvSpPr>
        <p:spPr>
          <a:xfrm>
            <a:off x="9554308" y="6340476"/>
            <a:ext cx="1659200" cy="3568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52"/>
          <p:cNvSpPr txBox="1">
            <a:spLocks noGrp="1"/>
          </p:cNvSpPr>
          <p:nvPr>
            <p:ph type="ftr" idx="11"/>
          </p:nvPr>
        </p:nvSpPr>
        <p:spPr>
          <a:xfrm>
            <a:off x="3639311" y="6332133"/>
            <a:ext cx="53840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52"/>
          <p:cNvSpPr txBox="1">
            <a:spLocks noGrp="1"/>
          </p:cNvSpPr>
          <p:nvPr>
            <p:ph type="sldNum" idx="12"/>
          </p:nvPr>
        </p:nvSpPr>
        <p:spPr>
          <a:xfrm>
            <a:off x="11228832" y="6340475"/>
            <a:ext cx="5640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
        <p:nvSpPr>
          <p:cNvPr id="148" name="Google Shape;148;p52"/>
          <p:cNvSpPr txBox="1"/>
          <p:nvPr/>
        </p:nvSpPr>
        <p:spPr>
          <a:xfrm>
            <a:off x="-64168" y="7330162"/>
            <a:ext cx="1718400" cy="379615"/>
          </a:xfrm>
          <a:prstGeom prst="rect">
            <a:avLst/>
          </a:prstGeom>
          <a:noFill/>
          <a:ln>
            <a:noFill/>
          </a:ln>
        </p:spPr>
        <p:txBody>
          <a:bodyPr spcFirstLastPara="1" wrap="square" lIns="91433" tIns="45700" rIns="91433"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867" b="0" i="0" u="none" strike="noStrike" cap="none">
                <a:solidFill>
                  <a:schemeClr val="lt1"/>
                </a:solidFill>
                <a:latin typeface="Corbel"/>
                <a:ea typeface="Corbel"/>
                <a:cs typeface="Corbel"/>
                <a:sym typeface="Corbel"/>
              </a:rPr>
              <a:t>LOREM</a:t>
            </a:r>
            <a:r>
              <a:rPr lang="nl" sz="1867" b="0" i="0" u="none" strike="noStrike" cap="none">
                <a:solidFill>
                  <a:schemeClr val="dk1"/>
                </a:solidFill>
                <a:latin typeface="Corbel"/>
                <a:ea typeface="Corbel"/>
                <a:cs typeface="Corbel"/>
                <a:sym typeface="Corbel"/>
              </a:rPr>
              <a:t> </a:t>
            </a:r>
            <a:r>
              <a:rPr lang="nl" sz="1867" b="0" i="0" u="none" strike="noStrike" cap="none">
                <a:solidFill>
                  <a:schemeClr val="lt1"/>
                </a:solidFill>
                <a:latin typeface="Corbel"/>
                <a:ea typeface="Corbel"/>
                <a:cs typeface="Corbel"/>
                <a:sym typeface="Corbel"/>
              </a:rPr>
              <a:t>IPSUM</a:t>
            </a:r>
            <a:endParaRPr sz="1467" b="0" i="0" u="none" strike="noStrike" cap="none">
              <a:solidFill>
                <a:srgbClr val="000000"/>
              </a:solidFill>
              <a:latin typeface="Arial"/>
              <a:ea typeface="Arial"/>
              <a:cs typeface="Arial"/>
              <a:sym typeface="Arial"/>
            </a:endParaRPr>
          </a:p>
        </p:txBody>
      </p:sp>
      <p:sp>
        <p:nvSpPr>
          <p:cNvPr id="149" name="Google Shape;149;p52"/>
          <p:cNvSpPr txBox="1"/>
          <p:nvPr/>
        </p:nvSpPr>
        <p:spPr>
          <a:xfrm>
            <a:off x="2743200" y="7346204"/>
            <a:ext cx="1718400" cy="379615"/>
          </a:xfrm>
          <a:prstGeom prst="rect">
            <a:avLst/>
          </a:prstGeom>
          <a:noFill/>
          <a:ln>
            <a:noFill/>
          </a:ln>
        </p:spPr>
        <p:txBody>
          <a:bodyPr spcFirstLastPara="1" wrap="square" lIns="91433" tIns="45700" rIns="91433"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867" b="0" i="0" u="none" strike="noStrike" cap="none">
                <a:solidFill>
                  <a:schemeClr val="lt1"/>
                </a:solidFill>
                <a:latin typeface="Corbel"/>
                <a:ea typeface="Corbel"/>
                <a:cs typeface="Corbel"/>
                <a:sym typeface="Corbel"/>
              </a:rPr>
              <a:t>LOREM</a:t>
            </a:r>
            <a:r>
              <a:rPr lang="nl" sz="1867" b="0" i="0" u="none" strike="noStrike" cap="none">
                <a:solidFill>
                  <a:schemeClr val="dk1"/>
                </a:solidFill>
                <a:latin typeface="Corbel"/>
                <a:ea typeface="Corbel"/>
                <a:cs typeface="Corbel"/>
                <a:sym typeface="Corbel"/>
              </a:rPr>
              <a:t> </a:t>
            </a:r>
            <a:r>
              <a:rPr lang="nl" sz="1867" b="0" i="0" u="none" strike="noStrike" cap="none">
                <a:solidFill>
                  <a:schemeClr val="lt1"/>
                </a:solidFill>
                <a:latin typeface="Corbel"/>
                <a:ea typeface="Corbel"/>
                <a:cs typeface="Corbel"/>
                <a:sym typeface="Corbel"/>
              </a:rPr>
              <a:t>IPSUM</a:t>
            </a:r>
            <a:endParaRPr sz="1467" b="0" i="0" u="none" strike="noStrike" cap="none">
              <a:solidFill>
                <a:srgbClr val="000000"/>
              </a:solidFill>
              <a:latin typeface="Arial"/>
              <a:ea typeface="Arial"/>
              <a:cs typeface="Arial"/>
              <a:sym typeface="Arial"/>
            </a:endParaRPr>
          </a:p>
        </p:txBody>
      </p:sp>
      <p:sp>
        <p:nvSpPr>
          <p:cNvPr id="150" name="Google Shape;150;p52"/>
          <p:cNvSpPr txBox="1"/>
          <p:nvPr/>
        </p:nvSpPr>
        <p:spPr>
          <a:xfrm>
            <a:off x="5454317" y="7346204"/>
            <a:ext cx="1718400" cy="379615"/>
          </a:xfrm>
          <a:prstGeom prst="rect">
            <a:avLst/>
          </a:prstGeom>
          <a:noFill/>
          <a:ln>
            <a:noFill/>
          </a:ln>
        </p:spPr>
        <p:txBody>
          <a:bodyPr spcFirstLastPara="1" wrap="square" lIns="91433" tIns="45700" rIns="91433"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867" b="0" i="0" u="none" strike="noStrike" cap="none">
                <a:solidFill>
                  <a:schemeClr val="lt1"/>
                </a:solidFill>
                <a:latin typeface="Corbel"/>
                <a:ea typeface="Corbel"/>
                <a:cs typeface="Corbel"/>
                <a:sym typeface="Corbel"/>
              </a:rPr>
              <a:t>LOREM</a:t>
            </a:r>
            <a:r>
              <a:rPr lang="nl" sz="1867" b="0" i="0" u="none" strike="noStrike" cap="none">
                <a:solidFill>
                  <a:schemeClr val="dk1"/>
                </a:solidFill>
                <a:latin typeface="Corbel"/>
                <a:ea typeface="Corbel"/>
                <a:cs typeface="Corbel"/>
                <a:sym typeface="Corbel"/>
              </a:rPr>
              <a:t> </a:t>
            </a:r>
            <a:r>
              <a:rPr lang="nl" sz="1867" b="0" i="0" u="none" strike="noStrike" cap="none">
                <a:solidFill>
                  <a:schemeClr val="lt1"/>
                </a:solidFill>
                <a:latin typeface="Corbel"/>
                <a:ea typeface="Corbel"/>
                <a:cs typeface="Corbel"/>
                <a:sym typeface="Corbel"/>
              </a:rPr>
              <a:t>IPSUM</a:t>
            </a:r>
            <a:endParaRPr sz="1467" b="0" i="0" u="none" strike="noStrike" cap="none">
              <a:solidFill>
                <a:srgbClr val="000000"/>
              </a:solidFill>
              <a:latin typeface="Arial"/>
              <a:ea typeface="Arial"/>
              <a:cs typeface="Arial"/>
              <a:sym typeface="Arial"/>
            </a:endParaRPr>
          </a:p>
        </p:txBody>
      </p:sp>
      <p:sp>
        <p:nvSpPr>
          <p:cNvPr id="151" name="Google Shape;151;p52"/>
          <p:cNvSpPr txBox="1"/>
          <p:nvPr/>
        </p:nvSpPr>
        <p:spPr>
          <a:xfrm>
            <a:off x="8149389" y="7330162"/>
            <a:ext cx="1718400" cy="379615"/>
          </a:xfrm>
          <a:prstGeom prst="rect">
            <a:avLst/>
          </a:prstGeom>
          <a:noFill/>
          <a:ln>
            <a:noFill/>
          </a:ln>
        </p:spPr>
        <p:txBody>
          <a:bodyPr spcFirstLastPara="1" wrap="square" lIns="91433" tIns="45700" rIns="91433"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867" b="0" i="0" u="none" strike="noStrike" cap="none">
                <a:solidFill>
                  <a:schemeClr val="lt1"/>
                </a:solidFill>
                <a:latin typeface="Corbel"/>
                <a:ea typeface="Corbel"/>
                <a:cs typeface="Corbel"/>
                <a:sym typeface="Corbel"/>
              </a:rPr>
              <a:t>LOREM</a:t>
            </a:r>
            <a:r>
              <a:rPr lang="nl" sz="1867" b="0" i="0" u="none" strike="noStrike" cap="none">
                <a:solidFill>
                  <a:schemeClr val="dk1"/>
                </a:solidFill>
                <a:latin typeface="Corbel"/>
                <a:ea typeface="Corbel"/>
                <a:cs typeface="Corbel"/>
                <a:sym typeface="Corbel"/>
              </a:rPr>
              <a:t> </a:t>
            </a:r>
            <a:r>
              <a:rPr lang="nl" sz="1867" b="0" i="0" u="none" strike="noStrike" cap="none">
                <a:solidFill>
                  <a:schemeClr val="lt1"/>
                </a:solidFill>
                <a:latin typeface="Corbel"/>
                <a:ea typeface="Corbel"/>
                <a:cs typeface="Corbel"/>
                <a:sym typeface="Corbel"/>
              </a:rPr>
              <a:t>IPSUM</a:t>
            </a:r>
            <a:endParaRPr sz="1467" b="0" i="0" u="none" strike="noStrike" cap="none">
              <a:solidFill>
                <a:srgbClr val="000000"/>
              </a:solidFill>
              <a:latin typeface="Arial"/>
              <a:ea typeface="Arial"/>
              <a:cs typeface="Arial"/>
              <a:sym typeface="Arial"/>
            </a:endParaRPr>
          </a:p>
        </p:txBody>
      </p:sp>
      <p:sp>
        <p:nvSpPr>
          <p:cNvPr id="152" name="Google Shape;152;p52"/>
          <p:cNvSpPr txBox="1">
            <a:spLocks noGrp="1"/>
          </p:cNvSpPr>
          <p:nvPr>
            <p:ph type="title"/>
          </p:nvPr>
        </p:nvSpPr>
        <p:spPr>
          <a:xfrm>
            <a:off x="300037" y="264869"/>
            <a:ext cx="10476000" cy="1041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3" name="Google Shape;153;p52"/>
          <p:cNvSpPr txBox="1">
            <a:spLocks noGrp="1"/>
          </p:cNvSpPr>
          <p:nvPr>
            <p:ph type="body" idx="1"/>
          </p:nvPr>
        </p:nvSpPr>
        <p:spPr>
          <a:xfrm>
            <a:off x="1236525" y="1875900"/>
            <a:ext cx="1716400" cy="650800"/>
          </a:xfrm>
          <a:prstGeom prst="rect">
            <a:avLst/>
          </a:prstGeom>
          <a:noFill/>
          <a:ln>
            <a:noFill/>
          </a:ln>
        </p:spPr>
        <p:txBody>
          <a:bodyPr spcFirstLastPara="1" wrap="square" lIns="68575" tIns="34275" rIns="68575" bIns="34275" anchor="t" anchorCtr="0">
            <a:normAutofit/>
          </a:bodyPr>
          <a:lstStyle>
            <a:lvl1pPr marL="609585" lvl="0" indent="-304792" algn="ctr">
              <a:lnSpc>
                <a:spcPct val="90000"/>
              </a:lnSpc>
              <a:spcBef>
                <a:spcPts val="1067"/>
              </a:spcBef>
              <a:spcAft>
                <a:spcPts val="0"/>
              </a:spcAft>
              <a:buClr>
                <a:schemeClr val="lt1"/>
              </a:buClr>
              <a:buSzPts val="1800"/>
              <a:buFont typeface="Helvetica Neue"/>
              <a:buNone/>
              <a:defRPr sz="2400" b="0">
                <a:solidFill>
                  <a:schemeClr val="lt1"/>
                </a:solidFill>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54" name="Google Shape;154;p52"/>
          <p:cNvSpPr txBox="1">
            <a:spLocks noGrp="1"/>
          </p:cNvSpPr>
          <p:nvPr>
            <p:ph type="body" idx="2"/>
          </p:nvPr>
        </p:nvSpPr>
        <p:spPr>
          <a:xfrm>
            <a:off x="3943151" y="1857612"/>
            <a:ext cx="1716400" cy="650800"/>
          </a:xfrm>
          <a:prstGeom prst="rect">
            <a:avLst/>
          </a:prstGeom>
          <a:noFill/>
          <a:ln>
            <a:noFill/>
          </a:ln>
        </p:spPr>
        <p:txBody>
          <a:bodyPr spcFirstLastPara="1" wrap="square" lIns="68575" tIns="34275" rIns="68575" bIns="34275" anchor="t" anchorCtr="0">
            <a:normAutofit/>
          </a:bodyPr>
          <a:lstStyle>
            <a:lvl1pPr marL="609585" marR="0" lvl="0" indent="-304792" algn="ctr">
              <a:lnSpc>
                <a:spcPct val="90000"/>
              </a:lnSpc>
              <a:spcBef>
                <a:spcPts val="1067"/>
              </a:spcBef>
              <a:spcAft>
                <a:spcPts val="0"/>
              </a:spcAft>
              <a:buClr>
                <a:schemeClr val="lt1"/>
              </a:buClr>
              <a:buSzPts val="1800"/>
              <a:buFont typeface="Helvetica Neue"/>
              <a:buNone/>
              <a:defRPr sz="2400" b="0">
                <a:solidFill>
                  <a:schemeClr val="lt1"/>
                </a:solidFill>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55" name="Google Shape;155;p52"/>
          <p:cNvSpPr txBox="1">
            <a:spLocks noGrp="1"/>
          </p:cNvSpPr>
          <p:nvPr>
            <p:ph type="body" idx="3"/>
          </p:nvPr>
        </p:nvSpPr>
        <p:spPr>
          <a:xfrm>
            <a:off x="6649775" y="1857612"/>
            <a:ext cx="1716400" cy="650800"/>
          </a:xfrm>
          <a:prstGeom prst="rect">
            <a:avLst/>
          </a:prstGeom>
          <a:noFill/>
          <a:ln>
            <a:noFill/>
          </a:ln>
        </p:spPr>
        <p:txBody>
          <a:bodyPr spcFirstLastPara="1" wrap="square" lIns="68575" tIns="34275" rIns="68575" bIns="34275" anchor="t" anchorCtr="0">
            <a:normAutofit/>
          </a:bodyPr>
          <a:lstStyle>
            <a:lvl1pPr marL="609585" marR="0" lvl="0" indent="-304792" algn="ctr">
              <a:lnSpc>
                <a:spcPct val="90000"/>
              </a:lnSpc>
              <a:spcBef>
                <a:spcPts val="1067"/>
              </a:spcBef>
              <a:spcAft>
                <a:spcPts val="0"/>
              </a:spcAft>
              <a:buClr>
                <a:schemeClr val="lt1"/>
              </a:buClr>
              <a:buSzPts val="1800"/>
              <a:buFont typeface="Helvetica Neue"/>
              <a:buNone/>
              <a:defRPr sz="2400" b="0">
                <a:solidFill>
                  <a:schemeClr val="lt1"/>
                </a:solidFill>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56" name="Google Shape;156;p52"/>
          <p:cNvSpPr txBox="1">
            <a:spLocks noGrp="1"/>
          </p:cNvSpPr>
          <p:nvPr>
            <p:ph type="body" idx="4"/>
          </p:nvPr>
        </p:nvSpPr>
        <p:spPr>
          <a:xfrm>
            <a:off x="9264957" y="1821036"/>
            <a:ext cx="1716400" cy="650800"/>
          </a:xfrm>
          <a:prstGeom prst="rect">
            <a:avLst/>
          </a:prstGeom>
          <a:noFill/>
          <a:ln>
            <a:noFill/>
          </a:ln>
        </p:spPr>
        <p:txBody>
          <a:bodyPr spcFirstLastPara="1" wrap="square" lIns="68575" tIns="34275" rIns="68575" bIns="34275" anchor="t" anchorCtr="0">
            <a:normAutofit/>
          </a:bodyPr>
          <a:lstStyle>
            <a:lvl1pPr marL="609585" marR="0" lvl="0" indent="-304792" algn="ctr">
              <a:lnSpc>
                <a:spcPct val="90000"/>
              </a:lnSpc>
              <a:spcBef>
                <a:spcPts val="1067"/>
              </a:spcBef>
              <a:spcAft>
                <a:spcPts val="0"/>
              </a:spcAft>
              <a:buClr>
                <a:schemeClr val="lt1"/>
              </a:buClr>
              <a:buSzPts val="1800"/>
              <a:buFont typeface="Helvetica Neue"/>
              <a:buNone/>
              <a:defRPr sz="2400" b="0">
                <a:solidFill>
                  <a:schemeClr val="lt1"/>
                </a:solidFill>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57" name="Google Shape;157;p52"/>
          <p:cNvSpPr txBox="1">
            <a:spLocks noGrp="1"/>
          </p:cNvSpPr>
          <p:nvPr>
            <p:ph type="body" idx="5"/>
          </p:nvPr>
        </p:nvSpPr>
        <p:spPr>
          <a:xfrm>
            <a:off x="1142771" y="4525505"/>
            <a:ext cx="1716400" cy="1814800"/>
          </a:xfrm>
          <a:prstGeom prst="rect">
            <a:avLst/>
          </a:prstGeom>
          <a:noFill/>
          <a:ln>
            <a:noFill/>
          </a:ln>
        </p:spPr>
        <p:txBody>
          <a:bodyPr spcFirstLastPara="1" wrap="square" lIns="68575" tIns="34275" rIns="68575" bIns="34275" anchor="t" anchorCtr="0">
            <a:normAutofit/>
          </a:bodyPr>
          <a:lstStyle>
            <a:lvl1pPr marL="609585" lvl="0" indent="-304792" algn="ctr">
              <a:lnSpc>
                <a:spcPct val="90000"/>
              </a:lnSpc>
              <a:spcBef>
                <a:spcPts val="1067"/>
              </a:spcBef>
              <a:spcAft>
                <a:spcPts val="0"/>
              </a:spcAft>
              <a:buClr>
                <a:schemeClr val="dk1"/>
              </a:buClr>
              <a:buSzPts val="1400"/>
              <a:buFont typeface="Corbel"/>
              <a:buNone/>
              <a:defRPr sz="18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58" name="Google Shape;158;p52"/>
          <p:cNvSpPr txBox="1">
            <a:spLocks noGrp="1"/>
          </p:cNvSpPr>
          <p:nvPr>
            <p:ph type="body" idx="6"/>
          </p:nvPr>
        </p:nvSpPr>
        <p:spPr>
          <a:xfrm>
            <a:off x="1154605" y="4041169"/>
            <a:ext cx="1716400" cy="650800"/>
          </a:xfrm>
          <a:prstGeom prst="rect">
            <a:avLst/>
          </a:prstGeom>
          <a:noFill/>
          <a:ln>
            <a:noFill/>
          </a:ln>
        </p:spPr>
        <p:txBody>
          <a:bodyPr spcFirstLastPara="1" wrap="square" lIns="68575" tIns="34275" rIns="68575" bIns="34275" anchor="t" anchorCtr="0">
            <a:normAutofit/>
          </a:bodyPr>
          <a:lstStyle>
            <a:lvl1pPr marL="609585" lvl="0" indent="-304792" algn="ctr">
              <a:lnSpc>
                <a:spcPct val="90000"/>
              </a:lnSpc>
              <a:spcBef>
                <a:spcPts val="1067"/>
              </a:spcBef>
              <a:spcAft>
                <a:spcPts val="0"/>
              </a:spcAft>
              <a:buClr>
                <a:schemeClr val="dk1"/>
              </a:buClr>
              <a:buSzPts val="1800"/>
              <a:buFont typeface="Helvetica Neue"/>
              <a:buNone/>
              <a:defRPr sz="2400" b="0">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59" name="Google Shape;159;p52"/>
          <p:cNvSpPr txBox="1">
            <a:spLocks noGrp="1"/>
          </p:cNvSpPr>
          <p:nvPr>
            <p:ph type="body" idx="7"/>
          </p:nvPr>
        </p:nvSpPr>
        <p:spPr>
          <a:xfrm>
            <a:off x="3959123" y="4543795"/>
            <a:ext cx="1716400" cy="1814800"/>
          </a:xfrm>
          <a:prstGeom prst="rect">
            <a:avLst/>
          </a:prstGeom>
          <a:noFill/>
          <a:ln>
            <a:noFill/>
          </a:ln>
        </p:spPr>
        <p:txBody>
          <a:bodyPr spcFirstLastPara="1" wrap="square" lIns="68575" tIns="34275" rIns="68575" bIns="34275" anchor="t" anchorCtr="0">
            <a:normAutofit/>
          </a:bodyPr>
          <a:lstStyle>
            <a:lvl1pPr marL="609585" lvl="0" indent="-304792" algn="ctr">
              <a:lnSpc>
                <a:spcPct val="90000"/>
              </a:lnSpc>
              <a:spcBef>
                <a:spcPts val="1067"/>
              </a:spcBef>
              <a:spcAft>
                <a:spcPts val="0"/>
              </a:spcAft>
              <a:buClr>
                <a:schemeClr val="dk1"/>
              </a:buClr>
              <a:buSzPts val="1400"/>
              <a:buFont typeface="Corbel"/>
              <a:buNone/>
              <a:defRPr sz="18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60" name="Google Shape;160;p52"/>
          <p:cNvSpPr txBox="1">
            <a:spLocks noGrp="1"/>
          </p:cNvSpPr>
          <p:nvPr>
            <p:ph type="body" idx="8"/>
          </p:nvPr>
        </p:nvSpPr>
        <p:spPr>
          <a:xfrm>
            <a:off x="3970957" y="4059457"/>
            <a:ext cx="1716400" cy="650800"/>
          </a:xfrm>
          <a:prstGeom prst="rect">
            <a:avLst/>
          </a:prstGeom>
          <a:noFill/>
          <a:ln>
            <a:noFill/>
          </a:ln>
        </p:spPr>
        <p:txBody>
          <a:bodyPr spcFirstLastPara="1" wrap="square" lIns="68575" tIns="34275" rIns="68575" bIns="34275" anchor="t" anchorCtr="0">
            <a:normAutofit/>
          </a:bodyPr>
          <a:lstStyle>
            <a:lvl1pPr marL="609585" marR="0" lvl="0" indent="-304792" algn="ctr">
              <a:lnSpc>
                <a:spcPct val="90000"/>
              </a:lnSpc>
              <a:spcBef>
                <a:spcPts val="1067"/>
              </a:spcBef>
              <a:spcAft>
                <a:spcPts val="0"/>
              </a:spcAft>
              <a:buClr>
                <a:schemeClr val="dk1"/>
              </a:buClr>
              <a:buSzPts val="1800"/>
              <a:buFont typeface="Helvetica Neue"/>
              <a:buNone/>
              <a:defRPr sz="2400" b="0">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61" name="Google Shape;161;p52"/>
          <p:cNvSpPr txBox="1">
            <a:spLocks noGrp="1"/>
          </p:cNvSpPr>
          <p:nvPr>
            <p:ph type="body" idx="9"/>
          </p:nvPr>
        </p:nvSpPr>
        <p:spPr>
          <a:xfrm>
            <a:off x="6684035" y="4543795"/>
            <a:ext cx="1716400" cy="1814800"/>
          </a:xfrm>
          <a:prstGeom prst="rect">
            <a:avLst/>
          </a:prstGeom>
          <a:noFill/>
          <a:ln>
            <a:noFill/>
          </a:ln>
        </p:spPr>
        <p:txBody>
          <a:bodyPr spcFirstLastPara="1" wrap="square" lIns="68575" tIns="34275" rIns="68575" bIns="34275" anchor="t" anchorCtr="0">
            <a:normAutofit/>
          </a:bodyPr>
          <a:lstStyle>
            <a:lvl1pPr marL="609585" lvl="0" indent="-304792" algn="ctr">
              <a:lnSpc>
                <a:spcPct val="90000"/>
              </a:lnSpc>
              <a:spcBef>
                <a:spcPts val="1067"/>
              </a:spcBef>
              <a:spcAft>
                <a:spcPts val="0"/>
              </a:spcAft>
              <a:buClr>
                <a:schemeClr val="dk1"/>
              </a:buClr>
              <a:buSzPts val="1400"/>
              <a:buFont typeface="Corbel"/>
              <a:buNone/>
              <a:defRPr sz="18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62" name="Google Shape;162;p52"/>
          <p:cNvSpPr txBox="1">
            <a:spLocks noGrp="1"/>
          </p:cNvSpPr>
          <p:nvPr>
            <p:ph type="body" idx="13"/>
          </p:nvPr>
        </p:nvSpPr>
        <p:spPr>
          <a:xfrm>
            <a:off x="6695871" y="4059457"/>
            <a:ext cx="1716400" cy="650800"/>
          </a:xfrm>
          <a:prstGeom prst="rect">
            <a:avLst/>
          </a:prstGeom>
          <a:noFill/>
          <a:ln>
            <a:noFill/>
          </a:ln>
        </p:spPr>
        <p:txBody>
          <a:bodyPr spcFirstLastPara="1" wrap="square" lIns="68575" tIns="34275" rIns="68575" bIns="34275" anchor="t" anchorCtr="0">
            <a:normAutofit/>
          </a:bodyPr>
          <a:lstStyle>
            <a:lvl1pPr marL="609585" marR="0" lvl="0" indent="-304792" algn="ctr">
              <a:lnSpc>
                <a:spcPct val="90000"/>
              </a:lnSpc>
              <a:spcBef>
                <a:spcPts val="1067"/>
              </a:spcBef>
              <a:spcAft>
                <a:spcPts val="0"/>
              </a:spcAft>
              <a:buClr>
                <a:schemeClr val="dk1"/>
              </a:buClr>
              <a:buSzPts val="1800"/>
              <a:buFont typeface="Helvetica Neue"/>
              <a:buNone/>
              <a:defRPr sz="2400" b="0">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63" name="Google Shape;163;p52"/>
          <p:cNvSpPr txBox="1">
            <a:spLocks noGrp="1"/>
          </p:cNvSpPr>
          <p:nvPr>
            <p:ph type="body" idx="14"/>
          </p:nvPr>
        </p:nvSpPr>
        <p:spPr>
          <a:xfrm>
            <a:off x="9262643" y="4543795"/>
            <a:ext cx="1716400" cy="1814800"/>
          </a:xfrm>
          <a:prstGeom prst="rect">
            <a:avLst/>
          </a:prstGeom>
          <a:noFill/>
          <a:ln>
            <a:noFill/>
          </a:ln>
        </p:spPr>
        <p:txBody>
          <a:bodyPr spcFirstLastPara="1" wrap="square" lIns="68575" tIns="34275" rIns="68575" bIns="34275" anchor="t" anchorCtr="0">
            <a:normAutofit/>
          </a:bodyPr>
          <a:lstStyle>
            <a:lvl1pPr marL="609585" lvl="0" indent="-304792" algn="ctr">
              <a:lnSpc>
                <a:spcPct val="90000"/>
              </a:lnSpc>
              <a:spcBef>
                <a:spcPts val="1067"/>
              </a:spcBef>
              <a:spcAft>
                <a:spcPts val="0"/>
              </a:spcAft>
              <a:buClr>
                <a:schemeClr val="dk1"/>
              </a:buClr>
              <a:buSzPts val="1400"/>
              <a:buFont typeface="Corbel"/>
              <a:buNone/>
              <a:defRPr sz="18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64" name="Google Shape;164;p52"/>
          <p:cNvSpPr txBox="1">
            <a:spLocks noGrp="1"/>
          </p:cNvSpPr>
          <p:nvPr>
            <p:ph type="body" idx="15"/>
          </p:nvPr>
        </p:nvSpPr>
        <p:spPr>
          <a:xfrm>
            <a:off x="9274479" y="4059457"/>
            <a:ext cx="1716400" cy="650800"/>
          </a:xfrm>
          <a:prstGeom prst="rect">
            <a:avLst/>
          </a:prstGeom>
          <a:noFill/>
          <a:ln>
            <a:noFill/>
          </a:ln>
        </p:spPr>
        <p:txBody>
          <a:bodyPr spcFirstLastPara="1" wrap="square" lIns="68575" tIns="34275" rIns="68575" bIns="34275" anchor="t" anchorCtr="0">
            <a:normAutofit/>
          </a:bodyPr>
          <a:lstStyle>
            <a:lvl1pPr marL="609585" marR="0" lvl="0" indent="-304792" algn="ctr">
              <a:lnSpc>
                <a:spcPct val="90000"/>
              </a:lnSpc>
              <a:spcBef>
                <a:spcPts val="1067"/>
              </a:spcBef>
              <a:spcAft>
                <a:spcPts val="0"/>
              </a:spcAft>
              <a:buClr>
                <a:schemeClr val="dk1"/>
              </a:buClr>
              <a:buSzPts val="1800"/>
              <a:buFont typeface="Helvetica Neue"/>
              <a:buNone/>
              <a:defRPr sz="2400" b="0">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247885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el en object" type="obj">
  <p:cSld name="Titel en object">
    <p:spTree>
      <p:nvGrpSpPr>
        <p:cNvPr id="1" name="Shape 79"/>
        <p:cNvGrpSpPr/>
        <p:nvPr/>
      </p:nvGrpSpPr>
      <p:grpSpPr>
        <a:xfrm>
          <a:off x="0" y="0"/>
          <a:ext cx="0" cy="0"/>
          <a:chOff x="0" y="0"/>
          <a:chExt cx="0" cy="0"/>
        </a:xfrm>
      </p:grpSpPr>
      <p:sp>
        <p:nvSpPr>
          <p:cNvPr id="80" name="Google Shape;80;ge47e845937_0_64"/>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ge47e845937_0_64"/>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2" name="Google Shape;82;ge47e845937_0_6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1467"/>
            </a:lvl1pPr>
            <a:lvl2pPr lvl="1" algn="l">
              <a:lnSpc>
                <a:spcPct val="100000"/>
              </a:lnSpc>
              <a:spcBef>
                <a:spcPts val="0"/>
              </a:spcBef>
              <a:spcAft>
                <a:spcPts val="0"/>
              </a:spcAft>
              <a:buSzPts val="1100"/>
              <a:buNone/>
              <a:defRPr sz="1467"/>
            </a:lvl2pPr>
            <a:lvl3pPr lvl="2" algn="l">
              <a:lnSpc>
                <a:spcPct val="100000"/>
              </a:lnSpc>
              <a:spcBef>
                <a:spcPts val="0"/>
              </a:spcBef>
              <a:spcAft>
                <a:spcPts val="0"/>
              </a:spcAft>
              <a:buSzPts val="1100"/>
              <a:buNone/>
              <a:defRPr sz="1467"/>
            </a:lvl3pPr>
            <a:lvl4pPr lvl="3" algn="l">
              <a:lnSpc>
                <a:spcPct val="100000"/>
              </a:lnSpc>
              <a:spcBef>
                <a:spcPts val="0"/>
              </a:spcBef>
              <a:spcAft>
                <a:spcPts val="0"/>
              </a:spcAft>
              <a:buSzPts val="1100"/>
              <a:buNone/>
              <a:defRPr sz="1467"/>
            </a:lvl4pPr>
            <a:lvl5pPr lvl="4" algn="l">
              <a:lnSpc>
                <a:spcPct val="100000"/>
              </a:lnSpc>
              <a:spcBef>
                <a:spcPts val="0"/>
              </a:spcBef>
              <a:spcAft>
                <a:spcPts val="0"/>
              </a:spcAft>
              <a:buSzPts val="1100"/>
              <a:buNone/>
              <a:defRPr sz="1467"/>
            </a:lvl5pPr>
            <a:lvl6pPr lvl="5" algn="l">
              <a:lnSpc>
                <a:spcPct val="100000"/>
              </a:lnSpc>
              <a:spcBef>
                <a:spcPts val="0"/>
              </a:spcBef>
              <a:spcAft>
                <a:spcPts val="0"/>
              </a:spcAft>
              <a:buSzPts val="1100"/>
              <a:buNone/>
              <a:defRPr sz="1467"/>
            </a:lvl6pPr>
            <a:lvl7pPr lvl="6" algn="l">
              <a:lnSpc>
                <a:spcPct val="100000"/>
              </a:lnSpc>
              <a:spcBef>
                <a:spcPts val="0"/>
              </a:spcBef>
              <a:spcAft>
                <a:spcPts val="0"/>
              </a:spcAft>
              <a:buSzPts val="1100"/>
              <a:buNone/>
              <a:defRPr sz="1467"/>
            </a:lvl7pPr>
            <a:lvl8pPr lvl="7" algn="l">
              <a:lnSpc>
                <a:spcPct val="100000"/>
              </a:lnSpc>
              <a:spcBef>
                <a:spcPts val="0"/>
              </a:spcBef>
              <a:spcAft>
                <a:spcPts val="0"/>
              </a:spcAft>
              <a:buSzPts val="1100"/>
              <a:buNone/>
              <a:defRPr sz="1467"/>
            </a:lvl8pPr>
            <a:lvl9pPr lvl="8" algn="l">
              <a:lnSpc>
                <a:spcPct val="100000"/>
              </a:lnSpc>
              <a:spcBef>
                <a:spcPts val="0"/>
              </a:spcBef>
              <a:spcAft>
                <a:spcPts val="0"/>
              </a:spcAft>
              <a:buSzPts val="1100"/>
              <a:buNone/>
              <a:defRPr sz="1467"/>
            </a:lvl9pPr>
          </a:lstStyle>
          <a:p>
            <a:endParaRPr/>
          </a:p>
        </p:txBody>
      </p:sp>
      <p:sp>
        <p:nvSpPr>
          <p:cNvPr id="83" name="Google Shape;83;ge47e845937_0_6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1467"/>
            </a:lvl1pPr>
            <a:lvl2pPr lvl="1" algn="l">
              <a:lnSpc>
                <a:spcPct val="100000"/>
              </a:lnSpc>
              <a:spcBef>
                <a:spcPts val="0"/>
              </a:spcBef>
              <a:spcAft>
                <a:spcPts val="0"/>
              </a:spcAft>
              <a:buSzPts val="1100"/>
              <a:buNone/>
              <a:defRPr sz="1467"/>
            </a:lvl2pPr>
            <a:lvl3pPr lvl="2" algn="l">
              <a:lnSpc>
                <a:spcPct val="100000"/>
              </a:lnSpc>
              <a:spcBef>
                <a:spcPts val="0"/>
              </a:spcBef>
              <a:spcAft>
                <a:spcPts val="0"/>
              </a:spcAft>
              <a:buSzPts val="1100"/>
              <a:buNone/>
              <a:defRPr sz="1467"/>
            </a:lvl3pPr>
            <a:lvl4pPr lvl="3" algn="l">
              <a:lnSpc>
                <a:spcPct val="100000"/>
              </a:lnSpc>
              <a:spcBef>
                <a:spcPts val="0"/>
              </a:spcBef>
              <a:spcAft>
                <a:spcPts val="0"/>
              </a:spcAft>
              <a:buSzPts val="1100"/>
              <a:buNone/>
              <a:defRPr sz="1467"/>
            </a:lvl4pPr>
            <a:lvl5pPr lvl="4" algn="l">
              <a:lnSpc>
                <a:spcPct val="100000"/>
              </a:lnSpc>
              <a:spcBef>
                <a:spcPts val="0"/>
              </a:spcBef>
              <a:spcAft>
                <a:spcPts val="0"/>
              </a:spcAft>
              <a:buSzPts val="1100"/>
              <a:buNone/>
              <a:defRPr sz="1467"/>
            </a:lvl5pPr>
            <a:lvl6pPr lvl="5" algn="l">
              <a:lnSpc>
                <a:spcPct val="100000"/>
              </a:lnSpc>
              <a:spcBef>
                <a:spcPts val="0"/>
              </a:spcBef>
              <a:spcAft>
                <a:spcPts val="0"/>
              </a:spcAft>
              <a:buSzPts val="1100"/>
              <a:buNone/>
              <a:defRPr sz="1467"/>
            </a:lvl6pPr>
            <a:lvl7pPr lvl="6" algn="l">
              <a:lnSpc>
                <a:spcPct val="100000"/>
              </a:lnSpc>
              <a:spcBef>
                <a:spcPts val="0"/>
              </a:spcBef>
              <a:spcAft>
                <a:spcPts val="0"/>
              </a:spcAft>
              <a:buSzPts val="1100"/>
              <a:buNone/>
              <a:defRPr sz="1467"/>
            </a:lvl7pPr>
            <a:lvl8pPr lvl="7" algn="l">
              <a:lnSpc>
                <a:spcPct val="100000"/>
              </a:lnSpc>
              <a:spcBef>
                <a:spcPts val="0"/>
              </a:spcBef>
              <a:spcAft>
                <a:spcPts val="0"/>
              </a:spcAft>
              <a:buSzPts val="1100"/>
              <a:buNone/>
              <a:defRPr sz="1467"/>
            </a:lvl8pPr>
            <a:lvl9pPr lvl="8" algn="l">
              <a:lnSpc>
                <a:spcPct val="100000"/>
              </a:lnSpc>
              <a:spcBef>
                <a:spcPts val="0"/>
              </a:spcBef>
              <a:spcAft>
                <a:spcPts val="0"/>
              </a:spcAft>
              <a:buSzPts val="1100"/>
              <a:buNone/>
              <a:defRPr sz="1467"/>
            </a:lvl9pPr>
          </a:lstStyle>
          <a:p>
            <a:endParaRPr/>
          </a:p>
        </p:txBody>
      </p:sp>
      <p:sp>
        <p:nvSpPr>
          <p:cNvPr id="84" name="Google Shape;84;ge47e845937_0_6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708660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gelijking" type="twoTxTwoObj">
  <p:cSld name="Vergelijking">
    <p:spTree>
      <p:nvGrpSpPr>
        <p:cNvPr id="1" name="Shape 111"/>
        <p:cNvGrpSpPr/>
        <p:nvPr/>
      </p:nvGrpSpPr>
      <p:grpSpPr>
        <a:xfrm>
          <a:off x="0" y="0"/>
          <a:ext cx="0" cy="0"/>
          <a:chOff x="0" y="0"/>
          <a:chExt cx="0" cy="0"/>
        </a:xfrm>
      </p:grpSpPr>
      <p:sp>
        <p:nvSpPr>
          <p:cNvPr id="112" name="Google Shape;112;p45"/>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45"/>
          <p:cNvSpPr txBox="1">
            <a:spLocks noGrp="1"/>
          </p:cNvSpPr>
          <p:nvPr>
            <p:ph type="body" idx="1"/>
          </p:nvPr>
        </p:nvSpPr>
        <p:spPr>
          <a:xfrm>
            <a:off x="839788" y="1681163"/>
            <a:ext cx="5158000" cy="824000"/>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114" name="Google Shape;114;p45"/>
          <p:cNvSpPr txBox="1">
            <a:spLocks noGrp="1"/>
          </p:cNvSpPr>
          <p:nvPr>
            <p:ph type="body" idx="2"/>
          </p:nvPr>
        </p:nvSpPr>
        <p:spPr>
          <a:xfrm>
            <a:off x="839788" y="2505075"/>
            <a:ext cx="5158000" cy="36844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15" name="Google Shape;115;p45"/>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116" name="Google Shape;116;p45"/>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17" name="Google Shape;117;p4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4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4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393388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Afbeelding met bijschrift" type="picTx">
  <p:cSld name="Afbeelding met bijschrift">
    <p:spTree>
      <p:nvGrpSpPr>
        <p:cNvPr id="1" name="Shape 124"/>
        <p:cNvGrpSpPr/>
        <p:nvPr/>
      </p:nvGrpSpPr>
      <p:grpSpPr>
        <a:xfrm>
          <a:off x="0" y="0"/>
          <a:ext cx="0" cy="0"/>
          <a:chOff x="0" y="0"/>
          <a:chExt cx="0" cy="0"/>
        </a:xfrm>
      </p:grpSpPr>
      <p:sp>
        <p:nvSpPr>
          <p:cNvPr id="125" name="Google Shape;125;p49"/>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49"/>
          <p:cNvSpPr>
            <a:spLocks noGrp="1"/>
          </p:cNvSpPr>
          <p:nvPr>
            <p:ph type="pic" idx="2"/>
          </p:nvPr>
        </p:nvSpPr>
        <p:spPr>
          <a:xfrm>
            <a:off x="5183188" y="987425"/>
            <a:ext cx="6172400" cy="4873600"/>
          </a:xfrm>
          <a:prstGeom prst="rect">
            <a:avLst/>
          </a:prstGeom>
          <a:noFill/>
          <a:ln>
            <a:noFill/>
          </a:ln>
        </p:spPr>
      </p:sp>
      <p:sp>
        <p:nvSpPr>
          <p:cNvPr id="127" name="Google Shape;127;p49"/>
          <p:cNvSpPr txBox="1">
            <a:spLocks noGrp="1"/>
          </p:cNvSpPr>
          <p:nvPr>
            <p:ph type="body" idx="1"/>
          </p:nvPr>
        </p:nvSpPr>
        <p:spPr>
          <a:xfrm>
            <a:off x="839788" y="2057400"/>
            <a:ext cx="3932000" cy="38116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128" name="Google Shape;128;p4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4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4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105752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el en verticale tekst" type="vertTx">
  <p:cSld name="Titel en verticale tekst">
    <p:spTree>
      <p:nvGrpSpPr>
        <p:cNvPr id="1" name="Shape 131"/>
        <p:cNvGrpSpPr/>
        <p:nvPr/>
      </p:nvGrpSpPr>
      <p:grpSpPr>
        <a:xfrm>
          <a:off x="0" y="0"/>
          <a:ext cx="0" cy="0"/>
          <a:chOff x="0" y="0"/>
          <a:chExt cx="0" cy="0"/>
        </a:xfrm>
      </p:grpSpPr>
      <p:sp>
        <p:nvSpPr>
          <p:cNvPr id="132" name="Google Shape;132;p50"/>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p50"/>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34" name="Google Shape;134;p5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5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p5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5717233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e titel en tekst">
    <p:spTree>
      <p:nvGrpSpPr>
        <p:cNvPr id="1" name="Shape 137"/>
        <p:cNvGrpSpPr/>
        <p:nvPr/>
      </p:nvGrpSpPr>
      <p:grpSpPr>
        <a:xfrm>
          <a:off x="0" y="0"/>
          <a:ext cx="0" cy="0"/>
          <a:chOff x="0" y="0"/>
          <a:chExt cx="0" cy="0"/>
        </a:xfrm>
      </p:grpSpPr>
      <p:sp>
        <p:nvSpPr>
          <p:cNvPr id="138" name="Google Shape;138;p51"/>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51"/>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40" name="Google Shape;140;p5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5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5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399380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5F1202-CCAC-4D74-1AC8-0E5D6115EEC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6F0DD7C-F739-F6AC-A5B0-FC070EB30E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E710BFD-A00A-3C3A-D18E-D87A521BE24F}"/>
              </a:ext>
            </a:extLst>
          </p:cNvPr>
          <p:cNvSpPr>
            <a:spLocks noGrp="1"/>
          </p:cNvSpPr>
          <p:nvPr>
            <p:ph type="dt" sz="half" idx="10"/>
          </p:nvPr>
        </p:nvSpPr>
        <p:spPr/>
        <p:txBody>
          <a:bodyPr/>
          <a:lstStyle/>
          <a:p>
            <a:fld id="{A59126DA-3EE7-48CF-9E53-1F58AADF70E5}" type="datetimeFigureOut">
              <a:rPr lang="nl-NL" smtClean="0"/>
              <a:t>11-7-2024</a:t>
            </a:fld>
            <a:endParaRPr lang="nl-NL"/>
          </a:p>
        </p:txBody>
      </p:sp>
      <p:sp>
        <p:nvSpPr>
          <p:cNvPr id="5" name="Tijdelijke aanduiding voor voettekst 4">
            <a:extLst>
              <a:ext uri="{FF2B5EF4-FFF2-40B4-BE49-F238E27FC236}">
                <a16:creationId xmlns:a16="http://schemas.microsoft.com/office/drawing/2014/main" id="{48D30C83-FC62-EA31-3BB3-6A5CCEED6DB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E3909C0-E1F5-3C92-E1EF-BC572A85993B}"/>
              </a:ext>
            </a:extLst>
          </p:cNvPr>
          <p:cNvSpPr>
            <a:spLocks noGrp="1"/>
          </p:cNvSpPr>
          <p:nvPr>
            <p:ph type="sldNum" sz="quarter" idx="12"/>
          </p:nvPr>
        </p:nvSpPr>
        <p:spPr/>
        <p:txBody>
          <a:bodyPr/>
          <a:lstStyle/>
          <a:p>
            <a:fld id="{AEE0EDC7-5C87-4AA1-A4B8-E6AAD6D951BE}" type="slidenum">
              <a:rPr lang="nl-NL" smtClean="0"/>
              <a:t>‹nr.›</a:t>
            </a:fld>
            <a:endParaRPr lang="nl-NL"/>
          </a:p>
        </p:txBody>
      </p:sp>
    </p:spTree>
    <p:extLst>
      <p:ext uri="{BB962C8B-B14F-4D97-AF65-F5344CB8AC3E}">
        <p14:creationId xmlns:p14="http://schemas.microsoft.com/office/powerpoint/2010/main" val="328645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nhoud van twee 1">
  <p:cSld name="Inhoud van twee 1">
    <p:spTree>
      <p:nvGrpSpPr>
        <p:cNvPr id="1" name="Shape 143"/>
        <p:cNvGrpSpPr/>
        <p:nvPr/>
      </p:nvGrpSpPr>
      <p:grpSpPr>
        <a:xfrm>
          <a:off x="0" y="0"/>
          <a:ext cx="0" cy="0"/>
          <a:chOff x="0" y="0"/>
          <a:chExt cx="0" cy="0"/>
        </a:xfrm>
      </p:grpSpPr>
      <p:pic>
        <p:nvPicPr>
          <p:cNvPr id="144" name="Google Shape;144;p52"/>
          <p:cNvPicPr preferRelativeResize="0"/>
          <p:nvPr/>
        </p:nvPicPr>
        <p:blipFill rotWithShape="1">
          <a:blip r:embed="rId2">
            <a:alphaModFix/>
          </a:blip>
          <a:srcRect/>
          <a:stretch/>
        </p:blipFill>
        <p:spPr>
          <a:xfrm>
            <a:off x="-64168" y="-557951"/>
            <a:ext cx="12192000" cy="6858000"/>
          </a:xfrm>
          <a:prstGeom prst="rect">
            <a:avLst/>
          </a:prstGeom>
          <a:noFill/>
          <a:ln>
            <a:noFill/>
          </a:ln>
        </p:spPr>
      </p:pic>
      <p:sp>
        <p:nvSpPr>
          <p:cNvPr id="145" name="Google Shape;145;p52"/>
          <p:cNvSpPr txBox="1">
            <a:spLocks noGrp="1"/>
          </p:cNvSpPr>
          <p:nvPr>
            <p:ph type="dt" idx="10"/>
          </p:nvPr>
        </p:nvSpPr>
        <p:spPr>
          <a:xfrm>
            <a:off x="9554308" y="6340476"/>
            <a:ext cx="1659200" cy="3568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52"/>
          <p:cNvSpPr txBox="1">
            <a:spLocks noGrp="1"/>
          </p:cNvSpPr>
          <p:nvPr>
            <p:ph type="ftr" idx="11"/>
          </p:nvPr>
        </p:nvSpPr>
        <p:spPr>
          <a:xfrm>
            <a:off x="3639311" y="6332133"/>
            <a:ext cx="53840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52"/>
          <p:cNvSpPr txBox="1">
            <a:spLocks noGrp="1"/>
          </p:cNvSpPr>
          <p:nvPr>
            <p:ph type="sldNum" idx="12"/>
          </p:nvPr>
        </p:nvSpPr>
        <p:spPr>
          <a:xfrm>
            <a:off x="11228832" y="6340475"/>
            <a:ext cx="5640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nl-NL" smtClean="0"/>
              <a:pPr/>
              <a:t>‹nr.›</a:t>
            </a:fld>
            <a:endParaRPr lang="nl-NL"/>
          </a:p>
        </p:txBody>
      </p:sp>
      <p:sp>
        <p:nvSpPr>
          <p:cNvPr id="148" name="Google Shape;148;p52"/>
          <p:cNvSpPr txBox="1"/>
          <p:nvPr/>
        </p:nvSpPr>
        <p:spPr>
          <a:xfrm>
            <a:off x="-64168" y="7330162"/>
            <a:ext cx="1718400" cy="666937"/>
          </a:xfrm>
          <a:prstGeom prst="rect">
            <a:avLst/>
          </a:prstGeom>
          <a:noFill/>
          <a:ln>
            <a:noFill/>
          </a:ln>
        </p:spPr>
        <p:txBody>
          <a:bodyPr spcFirstLastPara="1" wrap="square" lIns="91433" tIns="45700" rIns="91433"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867" b="0" i="0" u="none" strike="noStrike" cap="none">
                <a:solidFill>
                  <a:schemeClr val="lt1"/>
                </a:solidFill>
                <a:latin typeface="Arial"/>
                <a:ea typeface="Arial"/>
                <a:cs typeface="Arial"/>
                <a:sym typeface="Arial"/>
              </a:rPr>
              <a:t>LOREM</a:t>
            </a:r>
            <a:r>
              <a:rPr lang="nl" sz="1867" b="0" i="0" u="none" strike="noStrike" cap="none">
                <a:solidFill>
                  <a:schemeClr val="dk1"/>
                </a:solidFill>
                <a:latin typeface="Arial"/>
                <a:ea typeface="Arial"/>
                <a:cs typeface="Arial"/>
                <a:sym typeface="Arial"/>
              </a:rPr>
              <a:t> </a:t>
            </a:r>
            <a:r>
              <a:rPr lang="nl" sz="1867" b="0" i="0" u="none" strike="noStrike" cap="none">
                <a:solidFill>
                  <a:schemeClr val="lt1"/>
                </a:solidFill>
                <a:latin typeface="Arial"/>
                <a:ea typeface="Arial"/>
                <a:cs typeface="Arial"/>
                <a:sym typeface="Arial"/>
              </a:rPr>
              <a:t>IPSUM</a:t>
            </a:r>
            <a:endParaRPr sz="1467" b="0" i="0" u="none" strike="noStrike" cap="none">
              <a:solidFill>
                <a:srgbClr val="000000"/>
              </a:solidFill>
              <a:latin typeface="Arial"/>
              <a:ea typeface="Arial"/>
              <a:cs typeface="Arial"/>
              <a:sym typeface="Arial"/>
            </a:endParaRPr>
          </a:p>
        </p:txBody>
      </p:sp>
      <p:sp>
        <p:nvSpPr>
          <p:cNvPr id="149" name="Google Shape;149;p52"/>
          <p:cNvSpPr txBox="1"/>
          <p:nvPr/>
        </p:nvSpPr>
        <p:spPr>
          <a:xfrm>
            <a:off x="2743200" y="7346204"/>
            <a:ext cx="1718400" cy="666937"/>
          </a:xfrm>
          <a:prstGeom prst="rect">
            <a:avLst/>
          </a:prstGeom>
          <a:noFill/>
          <a:ln>
            <a:noFill/>
          </a:ln>
        </p:spPr>
        <p:txBody>
          <a:bodyPr spcFirstLastPara="1" wrap="square" lIns="91433" tIns="45700" rIns="91433"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867" b="0" i="0" u="none" strike="noStrike" cap="none">
                <a:solidFill>
                  <a:schemeClr val="lt1"/>
                </a:solidFill>
                <a:latin typeface="Arial"/>
                <a:ea typeface="Arial"/>
                <a:cs typeface="Arial"/>
                <a:sym typeface="Arial"/>
              </a:rPr>
              <a:t>LOREM</a:t>
            </a:r>
            <a:r>
              <a:rPr lang="nl" sz="1867" b="0" i="0" u="none" strike="noStrike" cap="none">
                <a:solidFill>
                  <a:schemeClr val="dk1"/>
                </a:solidFill>
                <a:latin typeface="Arial"/>
                <a:ea typeface="Arial"/>
                <a:cs typeface="Arial"/>
                <a:sym typeface="Arial"/>
              </a:rPr>
              <a:t> </a:t>
            </a:r>
            <a:r>
              <a:rPr lang="nl" sz="1867" b="0" i="0" u="none" strike="noStrike" cap="none">
                <a:solidFill>
                  <a:schemeClr val="lt1"/>
                </a:solidFill>
                <a:latin typeface="Arial"/>
                <a:ea typeface="Arial"/>
                <a:cs typeface="Arial"/>
                <a:sym typeface="Arial"/>
              </a:rPr>
              <a:t>IPSUM</a:t>
            </a:r>
            <a:endParaRPr sz="1467" b="0" i="0" u="none" strike="noStrike" cap="none">
              <a:solidFill>
                <a:srgbClr val="000000"/>
              </a:solidFill>
              <a:latin typeface="Arial"/>
              <a:ea typeface="Arial"/>
              <a:cs typeface="Arial"/>
              <a:sym typeface="Arial"/>
            </a:endParaRPr>
          </a:p>
        </p:txBody>
      </p:sp>
      <p:sp>
        <p:nvSpPr>
          <p:cNvPr id="150" name="Google Shape;150;p52"/>
          <p:cNvSpPr txBox="1"/>
          <p:nvPr/>
        </p:nvSpPr>
        <p:spPr>
          <a:xfrm>
            <a:off x="5454317" y="7346204"/>
            <a:ext cx="1718400" cy="666937"/>
          </a:xfrm>
          <a:prstGeom prst="rect">
            <a:avLst/>
          </a:prstGeom>
          <a:noFill/>
          <a:ln>
            <a:noFill/>
          </a:ln>
        </p:spPr>
        <p:txBody>
          <a:bodyPr spcFirstLastPara="1" wrap="square" lIns="91433" tIns="45700" rIns="91433"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867" b="0" i="0" u="none" strike="noStrike" cap="none">
                <a:solidFill>
                  <a:schemeClr val="lt1"/>
                </a:solidFill>
                <a:latin typeface="Arial"/>
                <a:ea typeface="Arial"/>
                <a:cs typeface="Arial"/>
                <a:sym typeface="Arial"/>
              </a:rPr>
              <a:t>LOREM</a:t>
            </a:r>
            <a:r>
              <a:rPr lang="nl" sz="1867" b="0" i="0" u="none" strike="noStrike" cap="none">
                <a:solidFill>
                  <a:schemeClr val="dk1"/>
                </a:solidFill>
                <a:latin typeface="Arial"/>
                <a:ea typeface="Arial"/>
                <a:cs typeface="Arial"/>
                <a:sym typeface="Arial"/>
              </a:rPr>
              <a:t> </a:t>
            </a:r>
            <a:r>
              <a:rPr lang="nl" sz="1867" b="0" i="0" u="none" strike="noStrike" cap="none">
                <a:solidFill>
                  <a:schemeClr val="lt1"/>
                </a:solidFill>
                <a:latin typeface="Arial"/>
                <a:ea typeface="Arial"/>
                <a:cs typeface="Arial"/>
                <a:sym typeface="Arial"/>
              </a:rPr>
              <a:t>IPSUM</a:t>
            </a:r>
            <a:endParaRPr sz="1467" b="0" i="0" u="none" strike="noStrike" cap="none">
              <a:solidFill>
                <a:srgbClr val="000000"/>
              </a:solidFill>
              <a:latin typeface="Arial"/>
              <a:ea typeface="Arial"/>
              <a:cs typeface="Arial"/>
              <a:sym typeface="Arial"/>
            </a:endParaRPr>
          </a:p>
        </p:txBody>
      </p:sp>
      <p:sp>
        <p:nvSpPr>
          <p:cNvPr id="151" name="Google Shape;151;p52"/>
          <p:cNvSpPr txBox="1"/>
          <p:nvPr/>
        </p:nvSpPr>
        <p:spPr>
          <a:xfrm>
            <a:off x="8149389" y="7330162"/>
            <a:ext cx="1718400" cy="666937"/>
          </a:xfrm>
          <a:prstGeom prst="rect">
            <a:avLst/>
          </a:prstGeom>
          <a:noFill/>
          <a:ln>
            <a:noFill/>
          </a:ln>
        </p:spPr>
        <p:txBody>
          <a:bodyPr spcFirstLastPara="1" wrap="square" lIns="91433" tIns="45700" rIns="91433"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867" b="0" i="0" u="none" strike="noStrike" cap="none">
                <a:solidFill>
                  <a:schemeClr val="lt1"/>
                </a:solidFill>
                <a:latin typeface="Arial"/>
                <a:ea typeface="Arial"/>
                <a:cs typeface="Arial"/>
                <a:sym typeface="Arial"/>
              </a:rPr>
              <a:t>LOREM</a:t>
            </a:r>
            <a:r>
              <a:rPr lang="nl" sz="1867" b="0" i="0" u="none" strike="noStrike" cap="none">
                <a:solidFill>
                  <a:schemeClr val="dk1"/>
                </a:solidFill>
                <a:latin typeface="Arial"/>
                <a:ea typeface="Arial"/>
                <a:cs typeface="Arial"/>
                <a:sym typeface="Arial"/>
              </a:rPr>
              <a:t> </a:t>
            </a:r>
            <a:r>
              <a:rPr lang="nl" sz="1867" b="0" i="0" u="none" strike="noStrike" cap="none">
                <a:solidFill>
                  <a:schemeClr val="lt1"/>
                </a:solidFill>
                <a:latin typeface="Arial"/>
                <a:ea typeface="Arial"/>
                <a:cs typeface="Arial"/>
                <a:sym typeface="Arial"/>
              </a:rPr>
              <a:t>IPSUM</a:t>
            </a:r>
            <a:endParaRPr sz="1467" b="0" i="0" u="none" strike="noStrike" cap="none">
              <a:solidFill>
                <a:srgbClr val="000000"/>
              </a:solidFill>
              <a:latin typeface="Arial"/>
              <a:ea typeface="Arial"/>
              <a:cs typeface="Arial"/>
              <a:sym typeface="Arial"/>
            </a:endParaRPr>
          </a:p>
        </p:txBody>
      </p:sp>
      <p:sp>
        <p:nvSpPr>
          <p:cNvPr id="152" name="Google Shape;152;p52"/>
          <p:cNvSpPr txBox="1">
            <a:spLocks noGrp="1"/>
          </p:cNvSpPr>
          <p:nvPr>
            <p:ph type="title"/>
          </p:nvPr>
        </p:nvSpPr>
        <p:spPr>
          <a:xfrm>
            <a:off x="300037" y="264869"/>
            <a:ext cx="10476000" cy="1041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3" name="Google Shape;153;p52"/>
          <p:cNvSpPr txBox="1">
            <a:spLocks noGrp="1"/>
          </p:cNvSpPr>
          <p:nvPr>
            <p:ph type="body" idx="1"/>
          </p:nvPr>
        </p:nvSpPr>
        <p:spPr>
          <a:xfrm>
            <a:off x="1236525" y="1875900"/>
            <a:ext cx="1716400" cy="650800"/>
          </a:xfrm>
          <a:prstGeom prst="rect">
            <a:avLst/>
          </a:prstGeom>
          <a:noFill/>
          <a:ln>
            <a:noFill/>
          </a:ln>
        </p:spPr>
        <p:txBody>
          <a:bodyPr spcFirstLastPara="1" wrap="square" lIns="68575" tIns="34275" rIns="68575" bIns="34275" anchor="t" anchorCtr="0">
            <a:normAutofit/>
          </a:bodyPr>
          <a:lstStyle>
            <a:lvl1pPr marL="609585" lvl="0" indent="-304792" algn="ctr">
              <a:lnSpc>
                <a:spcPct val="90000"/>
              </a:lnSpc>
              <a:spcBef>
                <a:spcPts val="1067"/>
              </a:spcBef>
              <a:spcAft>
                <a:spcPts val="0"/>
              </a:spcAft>
              <a:buClr>
                <a:schemeClr val="lt1"/>
              </a:buClr>
              <a:buSzPts val="1800"/>
              <a:buFont typeface="Helvetica Neue"/>
              <a:buNone/>
              <a:defRPr sz="2400" b="0">
                <a:solidFill>
                  <a:schemeClr val="lt1"/>
                </a:solidFill>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54" name="Google Shape;154;p52"/>
          <p:cNvSpPr txBox="1">
            <a:spLocks noGrp="1"/>
          </p:cNvSpPr>
          <p:nvPr>
            <p:ph type="body" idx="2"/>
          </p:nvPr>
        </p:nvSpPr>
        <p:spPr>
          <a:xfrm>
            <a:off x="3943151" y="1857612"/>
            <a:ext cx="1716400" cy="650800"/>
          </a:xfrm>
          <a:prstGeom prst="rect">
            <a:avLst/>
          </a:prstGeom>
          <a:noFill/>
          <a:ln>
            <a:noFill/>
          </a:ln>
        </p:spPr>
        <p:txBody>
          <a:bodyPr spcFirstLastPara="1" wrap="square" lIns="68575" tIns="34275" rIns="68575" bIns="34275" anchor="t" anchorCtr="0">
            <a:normAutofit/>
          </a:bodyPr>
          <a:lstStyle>
            <a:lvl1pPr marL="609585" marR="0" lvl="0" indent="-304792" algn="ctr">
              <a:lnSpc>
                <a:spcPct val="90000"/>
              </a:lnSpc>
              <a:spcBef>
                <a:spcPts val="1067"/>
              </a:spcBef>
              <a:spcAft>
                <a:spcPts val="0"/>
              </a:spcAft>
              <a:buClr>
                <a:schemeClr val="lt1"/>
              </a:buClr>
              <a:buSzPts val="1800"/>
              <a:buFont typeface="Helvetica Neue"/>
              <a:buNone/>
              <a:defRPr sz="2400" b="0">
                <a:solidFill>
                  <a:schemeClr val="lt1"/>
                </a:solidFill>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55" name="Google Shape;155;p52"/>
          <p:cNvSpPr txBox="1">
            <a:spLocks noGrp="1"/>
          </p:cNvSpPr>
          <p:nvPr>
            <p:ph type="body" idx="3"/>
          </p:nvPr>
        </p:nvSpPr>
        <p:spPr>
          <a:xfrm>
            <a:off x="6649775" y="1857612"/>
            <a:ext cx="1716400" cy="650800"/>
          </a:xfrm>
          <a:prstGeom prst="rect">
            <a:avLst/>
          </a:prstGeom>
          <a:noFill/>
          <a:ln>
            <a:noFill/>
          </a:ln>
        </p:spPr>
        <p:txBody>
          <a:bodyPr spcFirstLastPara="1" wrap="square" lIns="68575" tIns="34275" rIns="68575" bIns="34275" anchor="t" anchorCtr="0">
            <a:normAutofit/>
          </a:bodyPr>
          <a:lstStyle>
            <a:lvl1pPr marL="609585" marR="0" lvl="0" indent="-304792" algn="ctr">
              <a:lnSpc>
                <a:spcPct val="90000"/>
              </a:lnSpc>
              <a:spcBef>
                <a:spcPts val="1067"/>
              </a:spcBef>
              <a:spcAft>
                <a:spcPts val="0"/>
              </a:spcAft>
              <a:buClr>
                <a:schemeClr val="lt1"/>
              </a:buClr>
              <a:buSzPts val="1800"/>
              <a:buFont typeface="Helvetica Neue"/>
              <a:buNone/>
              <a:defRPr sz="2400" b="0">
                <a:solidFill>
                  <a:schemeClr val="lt1"/>
                </a:solidFill>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56" name="Google Shape;156;p52"/>
          <p:cNvSpPr txBox="1">
            <a:spLocks noGrp="1"/>
          </p:cNvSpPr>
          <p:nvPr>
            <p:ph type="body" idx="4"/>
          </p:nvPr>
        </p:nvSpPr>
        <p:spPr>
          <a:xfrm>
            <a:off x="9264957" y="1821036"/>
            <a:ext cx="1716400" cy="650800"/>
          </a:xfrm>
          <a:prstGeom prst="rect">
            <a:avLst/>
          </a:prstGeom>
          <a:noFill/>
          <a:ln>
            <a:noFill/>
          </a:ln>
        </p:spPr>
        <p:txBody>
          <a:bodyPr spcFirstLastPara="1" wrap="square" lIns="68575" tIns="34275" rIns="68575" bIns="34275" anchor="t" anchorCtr="0">
            <a:normAutofit/>
          </a:bodyPr>
          <a:lstStyle>
            <a:lvl1pPr marL="609585" marR="0" lvl="0" indent="-304792" algn="ctr">
              <a:lnSpc>
                <a:spcPct val="90000"/>
              </a:lnSpc>
              <a:spcBef>
                <a:spcPts val="1067"/>
              </a:spcBef>
              <a:spcAft>
                <a:spcPts val="0"/>
              </a:spcAft>
              <a:buClr>
                <a:schemeClr val="lt1"/>
              </a:buClr>
              <a:buSzPts val="1800"/>
              <a:buFont typeface="Helvetica Neue"/>
              <a:buNone/>
              <a:defRPr sz="2400" b="0">
                <a:solidFill>
                  <a:schemeClr val="lt1"/>
                </a:solidFill>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57" name="Google Shape;157;p52"/>
          <p:cNvSpPr txBox="1">
            <a:spLocks noGrp="1"/>
          </p:cNvSpPr>
          <p:nvPr>
            <p:ph type="body" idx="5"/>
          </p:nvPr>
        </p:nvSpPr>
        <p:spPr>
          <a:xfrm>
            <a:off x="1142771" y="4525505"/>
            <a:ext cx="1716400" cy="1814800"/>
          </a:xfrm>
          <a:prstGeom prst="rect">
            <a:avLst/>
          </a:prstGeom>
          <a:noFill/>
          <a:ln>
            <a:noFill/>
          </a:ln>
        </p:spPr>
        <p:txBody>
          <a:bodyPr spcFirstLastPara="1" wrap="square" lIns="68575" tIns="34275" rIns="68575" bIns="34275" anchor="t" anchorCtr="0">
            <a:normAutofit/>
          </a:bodyPr>
          <a:lstStyle>
            <a:lvl1pPr marL="609585" lvl="0" indent="-304792" algn="ctr">
              <a:lnSpc>
                <a:spcPct val="90000"/>
              </a:lnSpc>
              <a:spcBef>
                <a:spcPts val="1067"/>
              </a:spcBef>
              <a:spcAft>
                <a:spcPts val="0"/>
              </a:spcAft>
              <a:buClr>
                <a:schemeClr val="dk1"/>
              </a:buClr>
              <a:buSzPts val="1400"/>
              <a:buFont typeface="Arial"/>
              <a:buNone/>
              <a:defRPr sz="18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58" name="Google Shape;158;p52"/>
          <p:cNvSpPr txBox="1">
            <a:spLocks noGrp="1"/>
          </p:cNvSpPr>
          <p:nvPr>
            <p:ph type="body" idx="6"/>
          </p:nvPr>
        </p:nvSpPr>
        <p:spPr>
          <a:xfrm>
            <a:off x="1154605" y="4041169"/>
            <a:ext cx="1716400" cy="650800"/>
          </a:xfrm>
          <a:prstGeom prst="rect">
            <a:avLst/>
          </a:prstGeom>
          <a:noFill/>
          <a:ln>
            <a:noFill/>
          </a:ln>
        </p:spPr>
        <p:txBody>
          <a:bodyPr spcFirstLastPara="1" wrap="square" lIns="68575" tIns="34275" rIns="68575" bIns="34275" anchor="t" anchorCtr="0">
            <a:normAutofit/>
          </a:bodyPr>
          <a:lstStyle>
            <a:lvl1pPr marL="609585" lvl="0" indent="-304792" algn="ctr">
              <a:lnSpc>
                <a:spcPct val="90000"/>
              </a:lnSpc>
              <a:spcBef>
                <a:spcPts val="1067"/>
              </a:spcBef>
              <a:spcAft>
                <a:spcPts val="0"/>
              </a:spcAft>
              <a:buClr>
                <a:schemeClr val="dk1"/>
              </a:buClr>
              <a:buSzPts val="1800"/>
              <a:buFont typeface="Helvetica Neue"/>
              <a:buNone/>
              <a:defRPr sz="2400" b="0">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59" name="Google Shape;159;p52"/>
          <p:cNvSpPr txBox="1">
            <a:spLocks noGrp="1"/>
          </p:cNvSpPr>
          <p:nvPr>
            <p:ph type="body" idx="7"/>
          </p:nvPr>
        </p:nvSpPr>
        <p:spPr>
          <a:xfrm>
            <a:off x="3959123" y="4543795"/>
            <a:ext cx="1716400" cy="1814800"/>
          </a:xfrm>
          <a:prstGeom prst="rect">
            <a:avLst/>
          </a:prstGeom>
          <a:noFill/>
          <a:ln>
            <a:noFill/>
          </a:ln>
        </p:spPr>
        <p:txBody>
          <a:bodyPr spcFirstLastPara="1" wrap="square" lIns="68575" tIns="34275" rIns="68575" bIns="34275" anchor="t" anchorCtr="0">
            <a:normAutofit/>
          </a:bodyPr>
          <a:lstStyle>
            <a:lvl1pPr marL="609585" lvl="0" indent="-304792" algn="ctr">
              <a:lnSpc>
                <a:spcPct val="90000"/>
              </a:lnSpc>
              <a:spcBef>
                <a:spcPts val="1067"/>
              </a:spcBef>
              <a:spcAft>
                <a:spcPts val="0"/>
              </a:spcAft>
              <a:buClr>
                <a:schemeClr val="dk1"/>
              </a:buClr>
              <a:buSzPts val="1400"/>
              <a:buFont typeface="Arial"/>
              <a:buNone/>
              <a:defRPr sz="18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60" name="Google Shape;160;p52"/>
          <p:cNvSpPr txBox="1">
            <a:spLocks noGrp="1"/>
          </p:cNvSpPr>
          <p:nvPr>
            <p:ph type="body" idx="8"/>
          </p:nvPr>
        </p:nvSpPr>
        <p:spPr>
          <a:xfrm>
            <a:off x="3970957" y="4059457"/>
            <a:ext cx="1716400" cy="650800"/>
          </a:xfrm>
          <a:prstGeom prst="rect">
            <a:avLst/>
          </a:prstGeom>
          <a:noFill/>
          <a:ln>
            <a:noFill/>
          </a:ln>
        </p:spPr>
        <p:txBody>
          <a:bodyPr spcFirstLastPara="1" wrap="square" lIns="68575" tIns="34275" rIns="68575" bIns="34275" anchor="t" anchorCtr="0">
            <a:normAutofit/>
          </a:bodyPr>
          <a:lstStyle>
            <a:lvl1pPr marL="609585" marR="0" lvl="0" indent="-304792" algn="ctr">
              <a:lnSpc>
                <a:spcPct val="90000"/>
              </a:lnSpc>
              <a:spcBef>
                <a:spcPts val="1067"/>
              </a:spcBef>
              <a:spcAft>
                <a:spcPts val="0"/>
              </a:spcAft>
              <a:buClr>
                <a:schemeClr val="dk1"/>
              </a:buClr>
              <a:buSzPts val="1800"/>
              <a:buFont typeface="Helvetica Neue"/>
              <a:buNone/>
              <a:defRPr sz="2400" b="0">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61" name="Google Shape;161;p52"/>
          <p:cNvSpPr txBox="1">
            <a:spLocks noGrp="1"/>
          </p:cNvSpPr>
          <p:nvPr>
            <p:ph type="body" idx="9"/>
          </p:nvPr>
        </p:nvSpPr>
        <p:spPr>
          <a:xfrm>
            <a:off x="6684035" y="4543795"/>
            <a:ext cx="1716400" cy="1814800"/>
          </a:xfrm>
          <a:prstGeom prst="rect">
            <a:avLst/>
          </a:prstGeom>
          <a:noFill/>
          <a:ln>
            <a:noFill/>
          </a:ln>
        </p:spPr>
        <p:txBody>
          <a:bodyPr spcFirstLastPara="1" wrap="square" lIns="68575" tIns="34275" rIns="68575" bIns="34275" anchor="t" anchorCtr="0">
            <a:normAutofit/>
          </a:bodyPr>
          <a:lstStyle>
            <a:lvl1pPr marL="609585" lvl="0" indent="-304792" algn="ctr">
              <a:lnSpc>
                <a:spcPct val="90000"/>
              </a:lnSpc>
              <a:spcBef>
                <a:spcPts val="1067"/>
              </a:spcBef>
              <a:spcAft>
                <a:spcPts val="0"/>
              </a:spcAft>
              <a:buClr>
                <a:schemeClr val="dk1"/>
              </a:buClr>
              <a:buSzPts val="1400"/>
              <a:buFont typeface="Arial"/>
              <a:buNone/>
              <a:defRPr sz="18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62" name="Google Shape;162;p52"/>
          <p:cNvSpPr txBox="1">
            <a:spLocks noGrp="1"/>
          </p:cNvSpPr>
          <p:nvPr>
            <p:ph type="body" idx="13"/>
          </p:nvPr>
        </p:nvSpPr>
        <p:spPr>
          <a:xfrm>
            <a:off x="6695871" y="4059457"/>
            <a:ext cx="1716400" cy="650800"/>
          </a:xfrm>
          <a:prstGeom prst="rect">
            <a:avLst/>
          </a:prstGeom>
          <a:noFill/>
          <a:ln>
            <a:noFill/>
          </a:ln>
        </p:spPr>
        <p:txBody>
          <a:bodyPr spcFirstLastPara="1" wrap="square" lIns="68575" tIns="34275" rIns="68575" bIns="34275" anchor="t" anchorCtr="0">
            <a:normAutofit/>
          </a:bodyPr>
          <a:lstStyle>
            <a:lvl1pPr marL="609585" marR="0" lvl="0" indent="-304792" algn="ctr">
              <a:lnSpc>
                <a:spcPct val="90000"/>
              </a:lnSpc>
              <a:spcBef>
                <a:spcPts val="1067"/>
              </a:spcBef>
              <a:spcAft>
                <a:spcPts val="0"/>
              </a:spcAft>
              <a:buClr>
                <a:schemeClr val="dk1"/>
              </a:buClr>
              <a:buSzPts val="1800"/>
              <a:buFont typeface="Helvetica Neue"/>
              <a:buNone/>
              <a:defRPr sz="2400" b="0">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63" name="Google Shape;163;p52"/>
          <p:cNvSpPr txBox="1">
            <a:spLocks noGrp="1"/>
          </p:cNvSpPr>
          <p:nvPr>
            <p:ph type="body" idx="14"/>
          </p:nvPr>
        </p:nvSpPr>
        <p:spPr>
          <a:xfrm>
            <a:off x="9262643" y="4543795"/>
            <a:ext cx="1716400" cy="1814800"/>
          </a:xfrm>
          <a:prstGeom prst="rect">
            <a:avLst/>
          </a:prstGeom>
          <a:noFill/>
          <a:ln>
            <a:noFill/>
          </a:ln>
        </p:spPr>
        <p:txBody>
          <a:bodyPr spcFirstLastPara="1" wrap="square" lIns="68575" tIns="34275" rIns="68575" bIns="34275" anchor="t" anchorCtr="0">
            <a:normAutofit/>
          </a:bodyPr>
          <a:lstStyle>
            <a:lvl1pPr marL="609585" lvl="0" indent="-304792" algn="ctr">
              <a:lnSpc>
                <a:spcPct val="90000"/>
              </a:lnSpc>
              <a:spcBef>
                <a:spcPts val="1067"/>
              </a:spcBef>
              <a:spcAft>
                <a:spcPts val="0"/>
              </a:spcAft>
              <a:buClr>
                <a:schemeClr val="dk1"/>
              </a:buClr>
              <a:buSzPts val="1400"/>
              <a:buFont typeface="Arial"/>
              <a:buNone/>
              <a:defRPr sz="18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64" name="Google Shape;164;p52"/>
          <p:cNvSpPr txBox="1">
            <a:spLocks noGrp="1"/>
          </p:cNvSpPr>
          <p:nvPr>
            <p:ph type="body" idx="15"/>
          </p:nvPr>
        </p:nvSpPr>
        <p:spPr>
          <a:xfrm>
            <a:off x="9274479" y="4059457"/>
            <a:ext cx="1716400" cy="650800"/>
          </a:xfrm>
          <a:prstGeom prst="rect">
            <a:avLst/>
          </a:prstGeom>
          <a:noFill/>
          <a:ln>
            <a:noFill/>
          </a:ln>
        </p:spPr>
        <p:txBody>
          <a:bodyPr spcFirstLastPara="1" wrap="square" lIns="68575" tIns="34275" rIns="68575" bIns="34275" anchor="t" anchorCtr="0">
            <a:normAutofit/>
          </a:bodyPr>
          <a:lstStyle>
            <a:lvl1pPr marL="609585" marR="0" lvl="0" indent="-304792" algn="ctr">
              <a:lnSpc>
                <a:spcPct val="90000"/>
              </a:lnSpc>
              <a:spcBef>
                <a:spcPts val="1067"/>
              </a:spcBef>
              <a:spcAft>
                <a:spcPts val="0"/>
              </a:spcAft>
              <a:buClr>
                <a:schemeClr val="dk1"/>
              </a:buClr>
              <a:buSzPts val="1800"/>
              <a:buFont typeface="Helvetica Neue"/>
              <a:buNone/>
              <a:defRPr sz="2400" b="0">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019892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ekop" type="secHead">
  <p:cSld name="Sectiekop">
    <p:spTree>
      <p:nvGrpSpPr>
        <p:cNvPr id="1" name="Shape 17"/>
        <p:cNvGrpSpPr/>
        <p:nvPr/>
      </p:nvGrpSpPr>
      <p:grpSpPr>
        <a:xfrm>
          <a:off x="0" y="0"/>
          <a:ext cx="0" cy="0"/>
          <a:chOff x="0" y="0"/>
          <a:chExt cx="0" cy="0"/>
        </a:xfrm>
      </p:grpSpPr>
      <p:sp>
        <p:nvSpPr>
          <p:cNvPr id="18" name="Google Shape;18;p41"/>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Arial"/>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41"/>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rgbClr val="888888"/>
              </a:buClr>
              <a:buSzPts val="1800"/>
              <a:buNone/>
              <a:defRPr sz="2400">
                <a:solidFill>
                  <a:srgbClr val="888888"/>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20" name="Google Shape;20;p4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4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4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28486098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el en object" type="obj">
  <p:cSld name="Titel en object">
    <p:spTree>
      <p:nvGrpSpPr>
        <p:cNvPr id="1" name="Shape 29"/>
        <p:cNvGrpSpPr/>
        <p:nvPr/>
      </p:nvGrpSpPr>
      <p:grpSpPr>
        <a:xfrm>
          <a:off x="0" y="0"/>
          <a:ext cx="0" cy="0"/>
          <a:chOff x="0" y="0"/>
          <a:chExt cx="0" cy="0"/>
        </a:xfrm>
      </p:grpSpPr>
      <p:sp>
        <p:nvSpPr>
          <p:cNvPr id="30" name="Google Shape;30;p65"/>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65"/>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2" name="Google Shape;32;p6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1467"/>
            </a:lvl1pPr>
            <a:lvl2pPr lvl="1" algn="l">
              <a:lnSpc>
                <a:spcPct val="100000"/>
              </a:lnSpc>
              <a:spcBef>
                <a:spcPts val="0"/>
              </a:spcBef>
              <a:spcAft>
                <a:spcPts val="0"/>
              </a:spcAft>
              <a:buSzPts val="1100"/>
              <a:buNone/>
              <a:defRPr sz="1467"/>
            </a:lvl2pPr>
            <a:lvl3pPr lvl="2" algn="l">
              <a:lnSpc>
                <a:spcPct val="100000"/>
              </a:lnSpc>
              <a:spcBef>
                <a:spcPts val="0"/>
              </a:spcBef>
              <a:spcAft>
                <a:spcPts val="0"/>
              </a:spcAft>
              <a:buSzPts val="1100"/>
              <a:buNone/>
              <a:defRPr sz="1467"/>
            </a:lvl3pPr>
            <a:lvl4pPr lvl="3" algn="l">
              <a:lnSpc>
                <a:spcPct val="100000"/>
              </a:lnSpc>
              <a:spcBef>
                <a:spcPts val="0"/>
              </a:spcBef>
              <a:spcAft>
                <a:spcPts val="0"/>
              </a:spcAft>
              <a:buSzPts val="1100"/>
              <a:buNone/>
              <a:defRPr sz="1467"/>
            </a:lvl4pPr>
            <a:lvl5pPr lvl="4" algn="l">
              <a:lnSpc>
                <a:spcPct val="100000"/>
              </a:lnSpc>
              <a:spcBef>
                <a:spcPts val="0"/>
              </a:spcBef>
              <a:spcAft>
                <a:spcPts val="0"/>
              </a:spcAft>
              <a:buSzPts val="1100"/>
              <a:buNone/>
              <a:defRPr sz="1467"/>
            </a:lvl5pPr>
            <a:lvl6pPr lvl="5" algn="l">
              <a:lnSpc>
                <a:spcPct val="100000"/>
              </a:lnSpc>
              <a:spcBef>
                <a:spcPts val="0"/>
              </a:spcBef>
              <a:spcAft>
                <a:spcPts val="0"/>
              </a:spcAft>
              <a:buSzPts val="1100"/>
              <a:buNone/>
              <a:defRPr sz="1467"/>
            </a:lvl6pPr>
            <a:lvl7pPr lvl="6" algn="l">
              <a:lnSpc>
                <a:spcPct val="100000"/>
              </a:lnSpc>
              <a:spcBef>
                <a:spcPts val="0"/>
              </a:spcBef>
              <a:spcAft>
                <a:spcPts val="0"/>
              </a:spcAft>
              <a:buSzPts val="1100"/>
              <a:buNone/>
              <a:defRPr sz="1467"/>
            </a:lvl7pPr>
            <a:lvl8pPr lvl="7" algn="l">
              <a:lnSpc>
                <a:spcPct val="100000"/>
              </a:lnSpc>
              <a:spcBef>
                <a:spcPts val="0"/>
              </a:spcBef>
              <a:spcAft>
                <a:spcPts val="0"/>
              </a:spcAft>
              <a:buSzPts val="1100"/>
              <a:buNone/>
              <a:defRPr sz="1467"/>
            </a:lvl8pPr>
            <a:lvl9pPr lvl="8" algn="l">
              <a:lnSpc>
                <a:spcPct val="100000"/>
              </a:lnSpc>
              <a:spcBef>
                <a:spcPts val="0"/>
              </a:spcBef>
              <a:spcAft>
                <a:spcPts val="0"/>
              </a:spcAft>
              <a:buSzPts val="1100"/>
              <a:buNone/>
              <a:defRPr sz="1467"/>
            </a:lvl9pPr>
          </a:lstStyle>
          <a:p>
            <a:endParaRPr/>
          </a:p>
        </p:txBody>
      </p:sp>
      <p:sp>
        <p:nvSpPr>
          <p:cNvPr id="33" name="Google Shape;33;p6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1467"/>
            </a:lvl1pPr>
            <a:lvl2pPr lvl="1" algn="l">
              <a:lnSpc>
                <a:spcPct val="100000"/>
              </a:lnSpc>
              <a:spcBef>
                <a:spcPts val="0"/>
              </a:spcBef>
              <a:spcAft>
                <a:spcPts val="0"/>
              </a:spcAft>
              <a:buSzPts val="1100"/>
              <a:buNone/>
              <a:defRPr sz="1467"/>
            </a:lvl2pPr>
            <a:lvl3pPr lvl="2" algn="l">
              <a:lnSpc>
                <a:spcPct val="100000"/>
              </a:lnSpc>
              <a:spcBef>
                <a:spcPts val="0"/>
              </a:spcBef>
              <a:spcAft>
                <a:spcPts val="0"/>
              </a:spcAft>
              <a:buSzPts val="1100"/>
              <a:buNone/>
              <a:defRPr sz="1467"/>
            </a:lvl3pPr>
            <a:lvl4pPr lvl="3" algn="l">
              <a:lnSpc>
                <a:spcPct val="100000"/>
              </a:lnSpc>
              <a:spcBef>
                <a:spcPts val="0"/>
              </a:spcBef>
              <a:spcAft>
                <a:spcPts val="0"/>
              </a:spcAft>
              <a:buSzPts val="1100"/>
              <a:buNone/>
              <a:defRPr sz="1467"/>
            </a:lvl4pPr>
            <a:lvl5pPr lvl="4" algn="l">
              <a:lnSpc>
                <a:spcPct val="100000"/>
              </a:lnSpc>
              <a:spcBef>
                <a:spcPts val="0"/>
              </a:spcBef>
              <a:spcAft>
                <a:spcPts val="0"/>
              </a:spcAft>
              <a:buSzPts val="1100"/>
              <a:buNone/>
              <a:defRPr sz="1467"/>
            </a:lvl5pPr>
            <a:lvl6pPr lvl="5" algn="l">
              <a:lnSpc>
                <a:spcPct val="100000"/>
              </a:lnSpc>
              <a:spcBef>
                <a:spcPts val="0"/>
              </a:spcBef>
              <a:spcAft>
                <a:spcPts val="0"/>
              </a:spcAft>
              <a:buSzPts val="1100"/>
              <a:buNone/>
              <a:defRPr sz="1467"/>
            </a:lvl6pPr>
            <a:lvl7pPr lvl="6" algn="l">
              <a:lnSpc>
                <a:spcPct val="100000"/>
              </a:lnSpc>
              <a:spcBef>
                <a:spcPts val="0"/>
              </a:spcBef>
              <a:spcAft>
                <a:spcPts val="0"/>
              </a:spcAft>
              <a:buSzPts val="1100"/>
              <a:buNone/>
              <a:defRPr sz="1467"/>
            </a:lvl7pPr>
            <a:lvl8pPr lvl="7" algn="l">
              <a:lnSpc>
                <a:spcPct val="100000"/>
              </a:lnSpc>
              <a:spcBef>
                <a:spcPts val="0"/>
              </a:spcBef>
              <a:spcAft>
                <a:spcPts val="0"/>
              </a:spcAft>
              <a:buSzPts val="1100"/>
              <a:buNone/>
              <a:defRPr sz="1467"/>
            </a:lvl8pPr>
            <a:lvl9pPr lvl="8" algn="l">
              <a:lnSpc>
                <a:spcPct val="100000"/>
              </a:lnSpc>
              <a:spcBef>
                <a:spcPts val="0"/>
              </a:spcBef>
              <a:spcAft>
                <a:spcPts val="0"/>
              </a:spcAft>
              <a:buSzPts val="1100"/>
              <a:buNone/>
              <a:defRPr sz="1467"/>
            </a:lvl9pPr>
          </a:lstStyle>
          <a:p>
            <a:endParaRPr/>
          </a:p>
        </p:txBody>
      </p:sp>
      <p:sp>
        <p:nvSpPr>
          <p:cNvPr id="34" name="Google Shape;34;p6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1208295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nhoud met bijschrift" type="objTx">
  <p:cSld name="Inhoud met bijschrift">
    <p:spTree>
      <p:nvGrpSpPr>
        <p:cNvPr id="1" name="Shape 35"/>
        <p:cNvGrpSpPr/>
        <p:nvPr/>
      </p:nvGrpSpPr>
      <p:grpSpPr>
        <a:xfrm>
          <a:off x="0" y="0"/>
          <a:ext cx="0" cy="0"/>
          <a:chOff x="0" y="0"/>
          <a:chExt cx="0" cy="0"/>
        </a:xfrm>
      </p:grpSpPr>
      <p:sp>
        <p:nvSpPr>
          <p:cNvPr id="36" name="Google Shape;36;p66"/>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p66"/>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Autofit/>
          </a:bodyPr>
          <a:lstStyle>
            <a:lvl1pPr marL="609585" lvl="0" indent="-507987" algn="l">
              <a:lnSpc>
                <a:spcPct val="90000"/>
              </a:lnSpc>
              <a:spcBef>
                <a:spcPts val="1067"/>
              </a:spcBef>
              <a:spcAft>
                <a:spcPts val="0"/>
              </a:spcAft>
              <a:buClr>
                <a:schemeClr val="dk1"/>
              </a:buClr>
              <a:buSzPts val="2400"/>
              <a:buChar char="•"/>
              <a:defRPr sz="3200"/>
            </a:lvl1pPr>
            <a:lvl2pPr marL="1219170" lvl="1" indent="-482588" algn="l">
              <a:lnSpc>
                <a:spcPct val="90000"/>
              </a:lnSpc>
              <a:spcBef>
                <a:spcPts val="533"/>
              </a:spcBef>
              <a:spcAft>
                <a:spcPts val="0"/>
              </a:spcAft>
              <a:buClr>
                <a:schemeClr val="dk1"/>
              </a:buClr>
              <a:buSzPts val="2100"/>
              <a:buChar char="•"/>
              <a:defRPr sz="2800"/>
            </a:lvl2pPr>
            <a:lvl3pPr marL="1828754" lvl="2" indent="-457189" algn="l">
              <a:lnSpc>
                <a:spcPct val="90000"/>
              </a:lnSpc>
              <a:spcBef>
                <a:spcPts val="533"/>
              </a:spcBef>
              <a:spcAft>
                <a:spcPts val="0"/>
              </a:spcAft>
              <a:buClr>
                <a:schemeClr val="dk1"/>
              </a:buClr>
              <a:buSzPts val="1800"/>
              <a:buChar char="•"/>
              <a:defRPr sz="2400"/>
            </a:lvl3pPr>
            <a:lvl4pPr marL="2438339" lvl="3" indent="-431789" algn="l">
              <a:lnSpc>
                <a:spcPct val="90000"/>
              </a:lnSpc>
              <a:spcBef>
                <a:spcPts val="533"/>
              </a:spcBef>
              <a:spcAft>
                <a:spcPts val="0"/>
              </a:spcAft>
              <a:buClr>
                <a:schemeClr val="dk1"/>
              </a:buClr>
              <a:buSzPts val="1500"/>
              <a:buChar char="•"/>
              <a:defRPr sz="2000"/>
            </a:lvl4pPr>
            <a:lvl5pPr marL="3047924" lvl="4" indent="-431789" algn="l">
              <a:lnSpc>
                <a:spcPct val="90000"/>
              </a:lnSpc>
              <a:spcBef>
                <a:spcPts val="533"/>
              </a:spcBef>
              <a:spcAft>
                <a:spcPts val="0"/>
              </a:spcAft>
              <a:buClr>
                <a:schemeClr val="dk1"/>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38" name="Google Shape;38;p66"/>
          <p:cNvSpPr txBox="1">
            <a:spLocks noGrp="1"/>
          </p:cNvSpPr>
          <p:nvPr>
            <p:ph type="body" idx="2"/>
          </p:nvPr>
        </p:nvSpPr>
        <p:spPr>
          <a:xfrm>
            <a:off x="839788" y="2057400"/>
            <a:ext cx="3932000" cy="38116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39" name="Google Shape;39;p6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6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6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17349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nhoud van twee" type="twoObj">
  <p:cSld name="Inhoud van twee">
    <p:spTree>
      <p:nvGrpSpPr>
        <p:cNvPr id="1" name="Shape 42"/>
        <p:cNvGrpSpPr/>
        <p:nvPr/>
      </p:nvGrpSpPr>
      <p:grpSpPr>
        <a:xfrm>
          <a:off x="0" y="0"/>
          <a:ext cx="0" cy="0"/>
          <a:chOff x="0" y="0"/>
          <a:chExt cx="0" cy="0"/>
        </a:xfrm>
      </p:grpSpPr>
      <p:sp>
        <p:nvSpPr>
          <p:cNvPr id="43" name="Google Shape;43;p67"/>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67"/>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5" name="Google Shape;45;p67"/>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6" name="Google Shape;46;p6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6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6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16977231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gelijking" type="twoTxTwoObj">
  <p:cSld name="Vergelijking">
    <p:spTree>
      <p:nvGrpSpPr>
        <p:cNvPr id="1" name="Shape 49"/>
        <p:cNvGrpSpPr/>
        <p:nvPr/>
      </p:nvGrpSpPr>
      <p:grpSpPr>
        <a:xfrm>
          <a:off x="0" y="0"/>
          <a:ext cx="0" cy="0"/>
          <a:chOff x="0" y="0"/>
          <a:chExt cx="0" cy="0"/>
        </a:xfrm>
      </p:grpSpPr>
      <p:sp>
        <p:nvSpPr>
          <p:cNvPr id="50" name="Google Shape;50;p68"/>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68"/>
          <p:cNvSpPr txBox="1">
            <a:spLocks noGrp="1"/>
          </p:cNvSpPr>
          <p:nvPr>
            <p:ph type="body" idx="1"/>
          </p:nvPr>
        </p:nvSpPr>
        <p:spPr>
          <a:xfrm>
            <a:off x="839788" y="1681163"/>
            <a:ext cx="5158000" cy="824000"/>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52" name="Google Shape;52;p68"/>
          <p:cNvSpPr txBox="1">
            <a:spLocks noGrp="1"/>
          </p:cNvSpPr>
          <p:nvPr>
            <p:ph type="body" idx="2"/>
          </p:nvPr>
        </p:nvSpPr>
        <p:spPr>
          <a:xfrm>
            <a:off x="839788" y="2505075"/>
            <a:ext cx="5158000" cy="36844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53" name="Google Shape;53;p68"/>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54" name="Google Shape;54;p68"/>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55" name="Google Shape;55;p6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6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6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3253320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Leeg" type="blank">
  <p:cSld name="Leeg">
    <p:spTree>
      <p:nvGrpSpPr>
        <p:cNvPr id="1" name="Shape 63"/>
        <p:cNvGrpSpPr/>
        <p:nvPr/>
      </p:nvGrpSpPr>
      <p:grpSpPr>
        <a:xfrm>
          <a:off x="0" y="0"/>
          <a:ext cx="0" cy="0"/>
          <a:chOff x="0" y="0"/>
          <a:chExt cx="0" cy="0"/>
        </a:xfrm>
      </p:grpSpPr>
      <p:sp>
        <p:nvSpPr>
          <p:cNvPr id="64" name="Google Shape;64;p7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7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7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1737476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Afbeelding met bijschrift" type="picTx">
  <p:cSld name="Afbeelding met bijschrift">
    <p:spTree>
      <p:nvGrpSpPr>
        <p:cNvPr id="1" name="Shape 67"/>
        <p:cNvGrpSpPr/>
        <p:nvPr/>
      </p:nvGrpSpPr>
      <p:grpSpPr>
        <a:xfrm>
          <a:off x="0" y="0"/>
          <a:ext cx="0" cy="0"/>
          <a:chOff x="0" y="0"/>
          <a:chExt cx="0" cy="0"/>
        </a:xfrm>
      </p:grpSpPr>
      <p:sp>
        <p:nvSpPr>
          <p:cNvPr id="68" name="Google Shape;68;p71"/>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71"/>
          <p:cNvSpPr>
            <a:spLocks noGrp="1"/>
          </p:cNvSpPr>
          <p:nvPr>
            <p:ph type="pic" idx="2"/>
          </p:nvPr>
        </p:nvSpPr>
        <p:spPr>
          <a:xfrm>
            <a:off x="5183188" y="987425"/>
            <a:ext cx="6172400" cy="4873600"/>
          </a:xfrm>
          <a:prstGeom prst="rect">
            <a:avLst/>
          </a:prstGeom>
          <a:noFill/>
          <a:ln>
            <a:noFill/>
          </a:ln>
        </p:spPr>
      </p:sp>
      <p:sp>
        <p:nvSpPr>
          <p:cNvPr id="70" name="Google Shape;70;p71"/>
          <p:cNvSpPr txBox="1">
            <a:spLocks noGrp="1"/>
          </p:cNvSpPr>
          <p:nvPr>
            <p:ph type="body" idx="1"/>
          </p:nvPr>
        </p:nvSpPr>
        <p:spPr>
          <a:xfrm>
            <a:off x="839788" y="2057400"/>
            <a:ext cx="3932000" cy="3811600"/>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71" name="Google Shape;71;p7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7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7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5209593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el en verticale tekst" type="vertTx">
  <p:cSld name="Titel en verticale tekst">
    <p:spTree>
      <p:nvGrpSpPr>
        <p:cNvPr id="1" name="Shape 74"/>
        <p:cNvGrpSpPr/>
        <p:nvPr/>
      </p:nvGrpSpPr>
      <p:grpSpPr>
        <a:xfrm>
          <a:off x="0" y="0"/>
          <a:ext cx="0" cy="0"/>
          <a:chOff x="0" y="0"/>
          <a:chExt cx="0" cy="0"/>
        </a:xfrm>
      </p:grpSpPr>
      <p:sp>
        <p:nvSpPr>
          <p:cNvPr id="75" name="Google Shape;75;p72"/>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72"/>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77" name="Google Shape;77;p7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7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7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39525091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e titel en tekst">
    <p:spTree>
      <p:nvGrpSpPr>
        <p:cNvPr id="1" name="Shape 80"/>
        <p:cNvGrpSpPr/>
        <p:nvPr/>
      </p:nvGrpSpPr>
      <p:grpSpPr>
        <a:xfrm>
          <a:off x="0" y="0"/>
          <a:ext cx="0" cy="0"/>
          <a:chOff x="0" y="0"/>
          <a:chExt cx="0" cy="0"/>
        </a:xfrm>
      </p:grpSpPr>
      <p:sp>
        <p:nvSpPr>
          <p:cNvPr id="81" name="Google Shape;81;p73"/>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73"/>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3" name="Google Shape;83;p7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7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7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380980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E6816F-9F58-61B7-782D-49D95F66E52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D256141-75A1-70CC-06FA-77D628B6C6F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07C52A8-FF19-DC2E-0D2E-49270FE64AC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A0481D8-66D9-F9B2-08E9-D904DB067AE0}"/>
              </a:ext>
            </a:extLst>
          </p:cNvPr>
          <p:cNvSpPr>
            <a:spLocks noGrp="1"/>
          </p:cNvSpPr>
          <p:nvPr>
            <p:ph type="dt" sz="half" idx="10"/>
          </p:nvPr>
        </p:nvSpPr>
        <p:spPr/>
        <p:txBody>
          <a:bodyPr/>
          <a:lstStyle/>
          <a:p>
            <a:fld id="{A59126DA-3EE7-48CF-9E53-1F58AADF70E5}" type="datetimeFigureOut">
              <a:rPr lang="nl-NL" smtClean="0"/>
              <a:t>11-7-2024</a:t>
            </a:fld>
            <a:endParaRPr lang="nl-NL"/>
          </a:p>
        </p:txBody>
      </p:sp>
      <p:sp>
        <p:nvSpPr>
          <p:cNvPr id="6" name="Tijdelijke aanduiding voor voettekst 5">
            <a:extLst>
              <a:ext uri="{FF2B5EF4-FFF2-40B4-BE49-F238E27FC236}">
                <a16:creationId xmlns:a16="http://schemas.microsoft.com/office/drawing/2014/main" id="{A620C6BC-DCE0-7785-807D-6E2872E7D13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D45070C-009E-70B1-6936-980F5E8B88F2}"/>
              </a:ext>
            </a:extLst>
          </p:cNvPr>
          <p:cNvSpPr>
            <a:spLocks noGrp="1"/>
          </p:cNvSpPr>
          <p:nvPr>
            <p:ph type="sldNum" sz="quarter" idx="12"/>
          </p:nvPr>
        </p:nvSpPr>
        <p:spPr/>
        <p:txBody>
          <a:bodyPr/>
          <a:lstStyle/>
          <a:p>
            <a:fld id="{AEE0EDC7-5C87-4AA1-A4B8-E6AAD6D951BE}" type="slidenum">
              <a:rPr lang="nl-NL" smtClean="0"/>
              <a:t>‹nr.›</a:t>
            </a:fld>
            <a:endParaRPr lang="nl-NL"/>
          </a:p>
        </p:txBody>
      </p:sp>
    </p:spTree>
    <p:extLst>
      <p:ext uri="{BB962C8B-B14F-4D97-AF65-F5344CB8AC3E}">
        <p14:creationId xmlns:p14="http://schemas.microsoft.com/office/powerpoint/2010/main" val="3909578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Inhoud van twee 1">
  <p:cSld name="Inhoud van twee 1">
    <p:spTree>
      <p:nvGrpSpPr>
        <p:cNvPr id="1" name="Shape 86"/>
        <p:cNvGrpSpPr/>
        <p:nvPr/>
      </p:nvGrpSpPr>
      <p:grpSpPr>
        <a:xfrm>
          <a:off x="0" y="0"/>
          <a:ext cx="0" cy="0"/>
          <a:chOff x="0" y="0"/>
          <a:chExt cx="0" cy="0"/>
        </a:xfrm>
      </p:grpSpPr>
      <p:pic>
        <p:nvPicPr>
          <p:cNvPr id="87" name="Google Shape;87;p74"/>
          <p:cNvPicPr preferRelativeResize="0"/>
          <p:nvPr/>
        </p:nvPicPr>
        <p:blipFill rotWithShape="1">
          <a:blip r:embed="rId2">
            <a:alphaModFix/>
          </a:blip>
          <a:srcRect/>
          <a:stretch/>
        </p:blipFill>
        <p:spPr>
          <a:xfrm>
            <a:off x="-64168" y="-557950"/>
            <a:ext cx="12190399" cy="6857100"/>
          </a:xfrm>
          <a:prstGeom prst="rect">
            <a:avLst/>
          </a:prstGeom>
          <a:noFill/>
          <a:ln>
            <a:noFill/>
          </a:ln>
        </p:spPr>
      </p:pic>
      <p:sp>
        <p:nvSpPr>
          <p:cNvPr id="88" name="Google Shape;88;p74"/>
          <p:cNvSpPr txBox="1">
            <a:spLocks noGrp="1"/>
          </p:cNvSpPr>
          <p:nvPr>
            <p:ph type="dt" idx="10"/>
          </p:nvPr>
        </p:nvSpPr>
        <p:spPr>
          <a:xfrm>
            <a:off x="9554308" y="6340476"/>
            <a:ext cx="1659200" cy="3568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74"/>
          <p:cNvSpPr txBox="1">
            <a:spLocks noGrp="1"/>
          </p:cNvSpPr>
          <p:nvPr>
            <p:ph type="ftr" idx="11"/>
          </p:nvPr>
        </p:nvSpPr>
        <p:spPr>
          <a:xfrm>
            <a:off x="3639311" y="6332133"/>
            <a:ext cx="53840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74"/>
          <p:cNvSpPr txBox="1">
            <a:spLocks noGrp="1"/>
          </p:cNvSpPr>
          <p:nvPr>
            <p:ph type="sldNum" idx="12"/>
          </p:nvPr>
        </p:nvSpPr>
        <p:spPr>
          <a:xfrm>
            <a:off x="11228833" y="6340473"/>
            <a:ext cx="5640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nl-NL" smtClean="0"/>
              <a:pPr/>
              <a:t>‹nr.›</a:t>
            </a:fld>
            <a:endParaRPr lang="nl-NL"/>
          </a:p>
        </p:txBody>
      </p:sp>
      <p:sp>
        <p:nvSpPr>
          <p:cNvPr id="91" name="Google Shape;91;p74"/>
          <p:cNvSpPr txBox="1"/>
          <p:nvPr/>
        </p:nvSpPr>
        <p:spPr>
          <a:xfrm>
            <a:off x="-64168" y="7330162"/>
            <a:ext cx="1718400" cy="666937"/>
          </a:xfrm>
          <a:prstGeom prst="rect">
            <a:avLst/>
          </a:prstGeom>
          <a:noFill/>
          <a:ln>
            <a:noFill/>
          </a:ln>
        </p:spPr>
        <p:txBody>
          <a:bodyPr spcFirstLastPara="1" wrap="square" lIns="91433" tIns="45700" rIns="91433"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867" b="0" i="0" u="none" strike="noStrike" cap="none">
                <a:solidFill>
                  <a:schemeClr val="lt1"/>
                </a:solidFill>
                <a:latin typeface="Arial"/>
                <a:ea typeface="Arial"/>
                <a:cs typeface="Arial"/>
                <a:sym typeface="Arial"/>
              </a:rPr>
              <a:t>LOREM</a:t>
            </a:r>
            <a:r>
              <a:rPr lang="en" sz="1867" b="0" i="0" u="none" strike="noStrike" cap="none">
                <a:solidFill>
                  <a:schemeClr val="dk1"/>
                </a:solidFill>
                <a:latin typeface="Arial"/>
                <a:ea typeface="Arial"/>
                <a:cs typeface="Arial"/>
                <a:sym typeface="Arial"/>
              </a:rPr>
              <a:t> </a:t>
            </a:r>
            <a:r>
              <a:rPr lang="en" sz="1867" b="0" i="0" u="none" strike="noStrike" cap="none">
                <a:solidFill>
                  <a:schemeClr val="lt1"/>
                </a:solidFill>
                <a:latin typeface="Arial"/>
                <a:ea typeface="Arial"/>
                <a:cs typeface="Arial"/>
                <a:sym typeface="Arial"/>
              </a:rPr>
              <a:t>IPSUM</a:t>
            </a:r>
            <a:endParaRPr sz="1467" b="0" i="0" u="none" strike="noStrike" cap="none">
              <a:solidFill>
                <a:srgbClr val="000000"/>
              </a:solidFill>
              <a:latin typeface="Arial"/>
              <a:ea typeface="Arial"/>
              <a:cs typeface="Arial"/>
              <a:sym typeface="Arial"/>
            </a:endParaRPr>
          </a:p>
        </p:txBody>
      </p:sp>
      <p:sp>
        <p:nvSpPr>
          <p:cNvPr id="92" name="Google Shape;92;p74"/>
          <p:cNvSpPr txBox="1"/>
          <p:nvPr/>
        </p:nvSpPr>
        <p:spPr>
          <a:xfrm>
            <a:off x="2743200" y="7346204"/>
            <a:ext cx="1718400" cy="666937"/>
          </a:xfrm>
          <a:prstGeom prst="rect">
            <a:avLst/>
          </a:prstGeom>
          <a:noFill/>
          <a:ln>
            <a:noFill/>
          </a:ln>
        </p:spPr>
        <p:txBody>
          <a:bodyPr spcFirstLastPara="1" wrap="square" lIns="91433" tIns="45700" rIns="91433"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867" b="0" i="0" u="none" strike="noStrike" cap="none">
                <a:solidFill>
                  <a:schemeClr val="lt1"/>
                </a:solidFill>
                <a:latin typeface="Arial"/>
                <a:ea typeface="Arial"/>
                <a:cs typeface="Arial"/>
                <a:sym typeface="Arial"/>
              </a:rPr>
              <a:t>LOREM</a:t>
            </a:r>
            <a:r>
              <a:rPr lang="en" sz="1867" b="0" i="0" u="none" strike="noStrike" cap="none">
                <a:solidFill>
                  <a:schemeClr val="dk1"/>
                </a:solidFill>
                <a:latin typeface="Arial"/>
                <a:ea typeface="Arial"/>
                <a:cs typeface="Arial"/>
                <a:sym typeface="Arial"/>
              </a:rPr>
              <a:t> </a:t>
            </a:r>
            <a:r>
              <a:rPr lang="en" sz="1867" b="0" i="0" u="none" strike="noStrike" cap="none">
                <a:solidFill>
                  <a:schemeClr val="lt1"/>
                </a:solidFill>
                <a:latin typeface="Arial"/>
                <a:ea typeface="Arial"/>
                <a:cs typeface="Arial"/>
                <a:sym typeface="Arial"/>
              </a:rPr>
              <a:t>IPSUM</a:t>
            </a:r>
            <a:endParaRPr sz="1467" b="0" i="0" u="none" strike="noStrike" cap="none">
              <a:solidFill>
                <a:srgbClr val="000000"/>
              </a:solidFill>
              <a:latin typeface="Arial"/>
              <a:ea typeface="Arial"/>
              <a:cs typeface="Arial"/>
              <a:sym typeface="Arial"/>
            </a:endParaRPr>
          </a:p>
        </p:txBody>
      </p:sp>
      <p:sp>
        <p:nvSpPr>
          <p:cNvPr id="93" name="Google Shape;93;p74"/>
          <p:cNvSpPr txBox="1"/>
          <p:nvPr/>
        </p:nvSpPr>
        <p:spPr>
          <a:xfrm>
            <a:off x="5454317" y="7346204"/>
            <a:ext cx="1718400" cy="666937"/>
          </a:xfrm>
          <a:prstGeom prst="rect">
            <a:avLst/>
          </a:prstGeom>
          <a:noFill/>
          <a:ln>
            <a:noFill/>
          </a:ln>
        </p:spPr>
        <p:txBody>
          <a:bodyPr spcFirstLastPara="1" wrap="square" lIns="91433" tIns="45700" rIns="91433"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867" b="0" i="0" u="none" strike="noStrike" cap="none">
                <a:solidFill>
                  <a:schemeClr val="lt1"/>
                </a:solidFill>
                <a:latin typeface="Arial"/>
                <a:ea typeface="Arial"/>
                <a:cs typeface="Arial"/>
                <a:sym typeface="Arial"/>
              </a:rPr>
              <a:t>LOREM</a:t>
            </a:r>
            <a:r>
              <a:rPr lang="en" sz="1867" b="0" i="0" u="none" strike="noStrike" cap="none">
                <a:solidFill>
                  <a:schemeClr val="dk1"/>
                </a:solidFill>
                <a:latin typeface="Arial"/>
                <a:ea typeface="Arial"/>
                <a:cs typeface="Arial"/>
                <a:sym typeface="Arial"/>
              </a:rPr>
              <a:t> </a:t>
            </a:r>
            <a:r>
              <a:rPr lang="en" sz="1867" b="0" i="0" u="none" strike="noStrike" cap="none">
                <a:solidFill>
                  <a:schemeClr val="lt1"/>
                </a:solidFill>
                <a:latin typeface="Arial"/>
                <a:ea typeface="Arial"/>
                <a:cs typeface="Arial"/>
                <a:sym typeface="Arial"/>
              </a:rPr>
              <a:t>IPSUM</a:t>
            </a:r>
            <a:endParaRPr sz="1467" b="0" i="0" u="none" strike="noStrike" cap="none">
              <a:solidFill>
                <a:srgbClr val="000000"/>
              </a:solidFill>
              <a:latin typeface="Arial"/>
              <a:ea typeface="Arial"/>
              <a:cs typeface="Arial"/>
              <a:sym typeface="Arial"/>
            </a:endParaRPr>
          </a:p>
        </p:txBody>
      </p:sp>
      <p:sp>
        <p:nvSpPr>
          <p:cNvPr id="94" name="Google Shape;94;p74"/>
          <p:cNvSpPr txBox="1"/>
          <p:nvPr/>
        </p:nvSpPr>
        <p:spPr>
          <a:xfrm>
            <a:off x="8149389" y="7330162"/>
            <a:ext cx="1718400" cy="666937"/>
          </a:xfrm>
          <a:prstGeom prst="rect">
            <a:avLst/>
          </a:prstGeom>
          <a:noFill/>
          <a:ln>
            <a:noFill/>
          </a:ln>
        </p:spPr>
        <p:txBody>
          <a:bodyPr spcFirstLastPara="1" wrap="square" lIns="91433" tIns="45700" rIns="91433"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867" b="0" i="0" u="none" strike="noStrike" cap="none">
                <a:solidFill>
                  <a:schemeClr val="lt1"/>
                </a:solidFill>
                <a:latin typeface="Arial"/>
                <a:ea typeface="Arial"/>
                <a:cs typeface="Arial"/>
                <a:sym typeface="Arial"/>
              </a:rPr>
              <a:t>LOREM</a:t>
            </a:r>
            <a:r>
              <a:rPr lang="en" sz="1867" b="0" i="0" u="none" strike="noStrike" cap="none">
                <a:solidFill>
                  <a:schemeClr val="dk1"/>
                </a:solidFill>
                <a:latin typeface="Arial"/>
                <a:ea typeface="Arial"/>
                <a:cs typeface="Arial"/>
                <a:sym typeface="Arial"/>
              </a:rPr>
              <a:t> </a:t>
            </a:r>
            <a:r>
              <a:rPr lang="en" sz="1867" b="0" i="0" u="none" strike="noStrike" cap="none">
                <a:solidFill>
                  <a:schemeClr val="lt1"/>
                </a:solidFill>
                <a:latin typeface="Arial"/>
                <a:ea typeface="Arial"/>
                <a:cs typeface="Arial"/>
                <a:sym typeface="Arial"/>
              </a:rPr>
              <a:t>IPSUM</a:t>
            </a:r>
            <a:endParaRPr sz="1467" b="0" i="0" u="none" strike="noStrike" cap="none">
              <a:solidFill>
                <a:srgbClr val="000000"/>
              </a:solidFill>
              <a:latin typeface="Arial"/>
              <a:ea typeface="Arial"/>
              <a:cs typeface="Arial"/>
              <a:sym typeface="Arial"/>
            </a:endParaRPr>
          </a:p>
        </p:txBody>
      </p:sp>
      <p:sp>
        <p:nvSpPr>
          <p:cNvPr id="95" name="Google Shape;95;p74"/>
          <p:cNvSpPr txBox="1">
            <a:spLocks noGrp="1"/>
          </p:cNvSpPr>
          <p:nvPr>
            <p:ph type="title"/>
          </p:nvPr>
        </p:nvSpPr>
        <p:spPr>
          <a:xfrm>
            <a:off x="300037" y="264869"/>
            <a:ext cx="10476000" cy="1041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74"/>
          <p:cNvSpPr txBox="1">
            <a:spLocks noGrp="1"/>
          </p:cNvSpPr>
          <p:nvPr>
            <p:ph type="body" idx="1"/>
          </p:nvPr>
        </p:nvSpPr>
        <p:spPr>
          <a:xfrm>
            <a:off x="1236525" y="1875900"/>
            <a:ext cx="1716400" cy="650800"/>
          </a:xfrm>
          <a:prstGeom prst="rect">
            <a:avLst/>
          </a:prstGeom>
          <a:noFill/>
          <a:ln>
            <a:noFill/>
          </a:ln>
        </p:spPr>
        <p:txBody>
          <a:bodyPr spcFirstLastPara="1" wrap="square" lIns="68575" tIns="34275" rIns="68575" bIns="34275" anchor="t" anchorCtr="0">
            <a:normAutofit/>
          </a:bodyPr>
          <a:lstStyle>
            <a:lvl1pPr marL="609585" lvl="0" indent="-304792" algn="ctr">
              <a:lnSpc>
                <a:spcPct val="90000"/>
              </a:lnSpc>
              <a:spcBef>
                <a:spcPts val="1067"/>
              </a:spcBef>
              <a:spcAft>
                <a:spcPts val="0"/>
              </a:spcAft>
              <a:buClr>
                <a:schemeClr val="lt1"/>
              </a:buClr>
              <a:buSzPts val="1800"/>
              <a:buFont typeface="Helvetica Neue"/>
              <a:buNone/>
              <a:defRPr sz="2400" b="0">
                <a:solidFill>
                  <a:schemeClr val="lt1"/>
                </a:solidFill>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7" name="Google Shape;97;p74"/>
          <p:cNvSpPr txBox="1">
            <a:spLocks noGrp="1"/>
          </p:cNvSpPr>
          <p:nvPr>
            <p:ph type="body" idx="2"/>
          </p:nvPr>
        </p:nvSpPr>
        <p:spPr>
          <a:xfrm>
            <a:off x="3943151" y="1857612"/>
            <a:ext cx="1716400" cy="650800"/>
          </a:xfrm>
          <a:prstGeom prst="rect">
            <a:avLst/>
          </a:prstGeom>
          <a:noFill/>
          <a:ln>
            <a:noFill/>
          </a:ln>
        </p:spPr>
        <p:txBody>
          <a:bodyPr spcFirstLastPara="1" wrap="square" lIns="68575" tIns="34275" rIns="68575" bIns="34275" anchor="t" anchorCtr="0">
            <a:normAutofit/>
          </a:bodyPr>
          <a:lstStyle>
            <a:lvl1pPr marL="609585" marR="0" lvl="0" indent="-304792" algn="ctr">
              <a:lnSpc>
                <a:spcPct val="90000"/>
              </a:lnSpc>
              <a:spcBef>
                <a:spcPts val="1067"/>
              </a:spcBef>
              <a:spcAft>
                <a:spcPts val="0"/>
              </a:spcAft>
              <a:buClr>
                <a:schemeClr val="lt1"/>
              </a:buClr>
              <a:buSzPts val="1800"/>
              <a:buFont typeface="Helvetica Neue"/>
              <a:buNone/>
              <a:defRPr sz="2400" b="0">
                <a:solidFill>
                  <a:schemeClr val="lt1"/>
                </a:solidFill>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8" name="Google Shape;98;p74"/>
          <p:cNvSpPr txBox="1">
            <a:spLocks noGrp="1"/>
          </p:cNvSpPr>
          <p:nvPr>
            <p:ph type="body" idx="3"/>
          </p:nvPr>
        </p:nvSpPr>
        <p:spPr>
          <a:xfrm>
            <a:off x="6649775" y="1857612"/>
            <a:ext cx="1716400" cy="650800"/>
          </a:xfrm>
          <a:prstGeom prst="rect">
            <a:avLst/>
          </a:prstGeom>
          <a:noFill/>
          <a:ln>
            <a:noFill/>
          </a:ln>
        </p:spPr>
        <p:txBody>
          <a:bodyPr spcFirstLastPara="1" wrap="square" lIns="68575" tIns="34275" rIns="68575" bIns="34275" anchor="t" anchorCtr="0">
            <a:normAutofit/>
          </a:bodyPr>
          <a:lstStyle>
            <a:lvl1pPr marL="609585" marR="0" lvl="0" indent="-304792" algn="ctr">
              <a:lnSpc>
                <a:spcPct val="90000"/>
              </a:lnSpc>
              <a:spcBef>
                <a:spcPts val="1067"/>
              </a:spcBef>
              <a:spcAft>
                <a:spcPts val="0"/>
              </a:spcAft>
              <a:buClr>
                <a:schemeClr val="lt1"/>
              </a:buClr>
              <a:buSzPts val="1800"/>
              <a:buFont typeface="Helvetica Neue"/>
              <a:buNone/>
              <a:defRPr sz="2400" b="0">
                <a:solidFill>
                  <a:schemeClr val="lt1"/>
                </a:solidFill>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9" name="Google Shape;99;p74"/>
          <p:cNvSpPr txBox="1">
            <a:spLocks noGrp="1"/>
          </p:cNvSpPr>
          <p:nvPr>
            <p:ph type="body" idx="4"/>
          </p:nvPr>
        </p:nvSpPr>
        <p:spPr>
          <a:xfrm>
            <a:off x="9264956" y="1821036"/>
            <a:ext cx="1716400" cy="650800"/>
          </a:xfrm>
          <a:prstGeom prst="rect">
            <a:avLst/>
          </a:prstGeom>
          <a:noFill/>
          <a:ln>
            <a:noFill/>
          </a:ln>
        </p:spPr>
        <p:txBody>
          <a:bodyPr spcFirstLastPara="1" wrap="square" lIns="68575" tIns="34275" rIns="68575" bIns="34275" anchor="t" anchorCtr="0">
            <a:normAutofit/>
          </a:bodyPr>
          <a:lstStyle>
            <a:lvl1pPr marL="609585" marR="0" lvl="0" indent="-304792" algn="ctr">
              <a:lnSpc>
                <a:spcPct val="90000"/>
              </a:lnSpc>
              <a:spcBef>
                <a:spcPts val="1067"/>
              </a:spcBef>
              <a:spcAft>
                <a:spcPts val="0"/>
              </a:spcAft>
              <a:buClr>
                <a:schemeClr val="lt1"/>
              </a:buClr>
              <a:buSzPts val="1800"/>
              <a:buFont typeface="Helvetica Neue"/>
              <a:buNone/>
              <a:defRPr sz="2400" b="0">
                <a:solidFill>
                  <a:schemeClr val="lt1"/>
                </a:solidFill>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00" name="Google Shape;100;p74"/>
          <p:cNvSpPr txBox="1">
            <a:spLocks noGrp="1"/>
          </p:cNvSpPr>
          <p:nvPr>
            <p:ph type="body" idx="5"/>
          </p:nvPr>
        </p:nvSpPr>
        <p:spPr>
          <a:xfrm>
            <a:off x="1142771" y="4525505"/>
            <a:ext cx="1716400" cy="1814800"/>
          </a:xfrm>
          <a:prstGeom prst="rect">
            <a:avLst/>
          </a:prstGeom>
          <a:noFill/>
          <a:ln>
            <a:noFill/>
          </a:ln>
        </p:spPr>
        <p:txBody>
          <a:bodyPr spcFirstLastPara="1" wrap="square" lIns="68575" tIns="34275" rIns="68575" bIns="34275" anchor="t" anchorCtr="0">
            <a:normAutofit/>
          </a:bodyPr>
          <a:lstStyle>
            <a:lvl1pPr marL="609585" lvl="0" indent="-304792" algn="ctr">
              <a:lnSpc>
                <a:spcPct val="90000"/>
              </a:lnSpc>
              <a:spcBef>
                <a:spcPts val="1067"/>
              </a:spcBef>
              <a:spcAft>
                <a:spcPts val="0"/>
              </a:spcAft>
              <a:buClr>
                <a:schemeClr val="dk1"/>
              </a:buClr>
              <a:buSzPts val="1400"/>
              <a:buFont typeface="Arial"/>
              <a:buNone/>
              <a:defRPr sz="18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01" name="Google Shape;101;p74"/>
          <p:cNvSpPr txBox="1">
            <a:spLocks noGrp="1"/>
          </p:cNvSpPr>
          <p:nvPr>
            <p:ph type="body" idx="6"/>
          </p:nvPr>
        </p:nvSpPr>
        <p:spPr>
          <a:xfrm>
            <a:off x="1154605" y="4041169"/>
            <a:ext cx="1716400" cy="650800"/>
          </a:xfrm>
          <a:prstGeom prst="rect">
            <a:avLst/>
          </a:prstGeom>
          <a:noFill/>
          <a:ln>
            <a:noFill/>
          </a:ln>
        </p:spPr>
        <p:txBody>
          <a:bodyPr spcFirstLastPara="1" wrap="square" lIns="68575" tIns="34275" rIns="68575" bIns="34275" anchor="t" anchorCtr="0">
            <a:normAutofit/>
          </a:bodyPr>
          <a:lstStyle>
            <a:lvl1pPr marL="609585" lvl="0" indent="-304792" algn="ctr">
              <a:lnSpc>
                <a:spcPct val="90000"/>
              </a:lnSpc>
              <a:spcBef>
                <a:spcPts val="1067"/>
              </a:spcBef>
              <a:spcAft>
                <a:spcPts val="0"/>
              </a:spcAft>
              <a:buClr>
                <a:schemeClr val="dk1"/>
              </a:buClr>
              <a:buSzPts val="1800"/>
              <a:buFont typeface="Helvetica Neue"/>
              <a:buNone/>
              <a:defRPr sz="2400" b="0">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02" name="Google Shape;102;p74"/>
          <p:cNvSpPr txBox="1">
            <a:spLocks noGrp="1"/>
          </p:cNvSpPr>
          <p:nvPr>
            <p:ph type="body" idx="7"/>
          </p:nvPr>
        </p:nvSpPr>
        <p:spPr>
          <a:xfrm>
            <a:off x="3959123" y="4543795"/>
            <a:ext cx="1716400" cy="1814800"/>
          </a:xfrm>
          <a:prstGeom prst="rect">
            <a:avLst/>
          </a:prstGeom>
          <a:noFill/>
          <a:ln>
            <a:noFill/>
          </a:ln>
        </p:spPr>
        <p:txBody>
          <a:bodyPr spcFirstLastPara="1" wrap="square" lIns="68575" tIns="34275" rIns="68575" bIns="34275" anchor="t" anchorCtr="0">
            <a:normAutofit/>
          </a:bodyPr>
          <a:lstStyle>
            <a:lvl1pPr marL="609585" lvl="0" indent="-304792" algn="ctr">
              <a:lnSpc>
                <a:spcPct val="90000"/>
              </a:lnSpc>
              <a:spcBef>
                <a:spcPts val="1067"/>
              </a:spcBef>
              <a:spcAft>
                <a:spcPts val="0"/>
              </a:spcAft>
              <a:buClr>
                <a:schemeClr val="dk1"/>
              </a:buClr>
              <a:buSzPts val="1400"/>
              <a:buFont typeface="Arial"/>
              <a:buNone/>
              <a:defRPr sz="18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03" name="Google Shape;103;p74"/>
          <p:cNvSpPr txBox="1">
            <a:spLocks noGrp="1"/>
          </p:cNvSpPr>
          <p:nvPr>
            <p:ph type="body" idx="8"/>
          </p:nvPr>
        </p:nvSpPr>
        <p:spPr>
          <a:xfrm>
            <a:off x="3970957" y="4059457"/>
            <a:ext cx="1716400" cy="650800"/>
          </a:xfrm>
          <a:prstGeom prst="rect">
            <a:avLst/>
          </a:prstGeom>
          <a:noFill/>
          <a:ln>
            <a:noFill/>
          </a:ln>
        </p:spPr>
        <p:txBody>
          <a:bodyPr spcFirstLastPara="1" wrap="square" lIns="68575" tIns="34275" rIns="68575" bIns="34275" anchor="t" anchorCtr="0">
            <a:normAutofit/>
          </a:bodyPr>
          <a:lstStyle>
            <a:lvl1pPr marL="609585" marR="0" lvl="0" indent="-304792" algn="ctr">
              <a:lnSpc>
                <a:spcPct val="90000"/>
              </a:lnSpc>
              <a:spcBef>
                <a:spcPts val="1067"/>
              </a:spcBef>
              <a:spcAft>
                <a:spcPts val="0"/>
              </a:spcAft>
              <a:buClr>
                <a:schemeClr val="dk1"/>
              </a:buClr>
              <a:buSzPts val="1800"/>
              <a:buFont typeface="Helvetica Neue"/>
              <a:buNone/>
              <a:defRPr sz="2400" b="0">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04" name="Google Shape;104;p74"/>
          <p:cNvSpPr txBox="1">
            <a:spLocks noGrp="1"/>
          </p:cNvSpPr>
          <p:nvPr>
            <p:ph type="body" idx="9"/>
          </p:nvPr>
        </p:nvSpPr>
        <p:spPr>
          <a:xfrm>
            <a:off x="6684035" y="4543795"/>
            <a:ext cx="1716400" cy="1814800"/>
          </a:xfrm>
          <a:prstGeom prst="rect">
            <a:avLst/>
          </a:prstGeom>
          <a:noFill/>
          <a:ln>
            <a:noFill/>
          </a:ln>
        </p:spPr>
        <p:txBody>
          <a:bodyPr spcFirstLastPara="1" wrap="square" lIns="68575" tIns="34275" rIns="68575" bIns="34275" anchor="t" anchorCtr="0">
            <a:normAutofit/>
          </a:bodyPr>
          <a:lstStyle>
            <a:lvl1pPr marL="609585" lvl="0" indent="-304792" algn="ctr">
              <a:lnSpc>
                <a:spcPct val="90000"/>
              </a:lnSpc>
              <a:spcBef>
                <a:spcPts val="1067"/>
              </a:spcBef>
              <a:spcAft>
                <a:spcPts val="0"/>
              </a:spcAft>
              <a:buClr>
                <a:schemeClr val="dk1"/>
              </a:buClr>
              <a:buSzPts val="1400"/>
              <a:buFont typeface="Arial"/>
              <a:buNone/>
              <a:defRPr sz="18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05" name="Google Shape;105;p74"/>
          <p:cNvSpPr txBox="1">
            <a:spLocks noGrp="1"/>
          </p:cNvSpPr>
          <p:nvPr>
            <p:ph type="body" idx="13"/>
          </p:nvPr>
        </p:nvSpPr>
        <p:spPr>
          <a:xfrm>
            <a:off x="6695871" y="4059457"/>
            <a:ext cx="1716400" cy="650800"/>
          </a:xfrm>
          <a:prstGeom prst="rect">
            <a:avLst/>
          </a:prstGeom>
          <a:noFill/>
          <a:ln>
            <a:noFill/>
          </a:ln>
        </p:spPr>
        <p:txBody>
          <a:bodyPr spcFirstLastPara="1" wrap="square" lIns="68575" tIns="34275" rIns="68575" bIns="34275" anchor="t" anchorCtr="0">
            <a:normAutofit/>
          </a:bodyPr>
          <a:lstStyle>
            <a:lvl1pPr marL="609585" marR="0" lvl="0" indent="-304792" algn="ctr">
              <a:lnSpc>
                <a:spcPct val="90000"/>
              </a:lnSpc>
              <a:spcBef>
                <a:spcPts val="1067"/>
              </a:spcBef>
              <a:spcAft>
                <a:spcPts val="0"/>
              </a:spcAft>
              <a:buClr>
                <a:schemeClr val="dk1"/>
              </a:buClr>
              <a:buSzPts val="1800"/>
              <a:buFont typeface="Helvetica Neue"/>
              <a:buNone/>
              <a:defRPr sz="2400" b="0">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06" name="Google Shape;106;p74"/>
          <p:cNvSpPr txBox="1">
            <a:spLocks noGrp="1"/>
          </p:cNvSpPr>
          <p:nvPr>
            <p:ph type="body" idx="14"/>
          </p:nvPr>
        </p:nvSpPr>
        <p:spPr>
          <a:xfrm>
            <a:off x="9262643" y="4543795"/>
            <a:ext cx="1716400" cy="1814800"/>
          </a:xfrm>
          <a:prstGeom prst="rect">
            <a:avLst/>
          </a:prstGeom>
          <a:noFill/>
          <a:ln>
            <a:noFill/>
          </a:ln>
        </p:spPr>
        <p:txBody>
          <a:bodyPr spcFirstLastPara="1" wrap="square" lIns="68575" tIns="34275" rIns="68575" bIns="34275" anchor="t" anchorCtr="0">
            <a:normAutofit/>
          </a:bodyPr>
          <a:lstStyle>
            <a:lvl1pPr marL="609585" lvl="0" indent="-304792" algn="ctr">
              <a:lnSpc>
                <a:spcPct val="90000"/>
              </a:lnSpc>
              <a:spcBef>
                <a:spcPts val="1067"/>
              </a:spcBef>
              <a:spcAft>
                <a:spcPts val="0"/>
              </a:spcAft>
              <a:buClr>
                <a:schemeClr val="dk1"/>
              </a:buClr>
              <a:buSzPts val="1400"/>
              <a:buFont typeface="Arial"/>
              <a:buNone/>
              <a:defRPr sz="1867"/>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07" name="Google Shape;107;p74"/>
          <p:cNvSpPr txBox="1">
            <a:spLocks noGrp="1"/>
          </p:cNvSpPr>
          <p:nvPr>
            <p:ph type="body" idx="15"/>
          </p:nvPr>
        </p:nvSpPr>
        <p:spPr>
          <a:xfrm>
            <a:off x="9274479" y="4059457"/>
            <a:ext cx="1716400" cy="650800"/>
          </a:xfrm>
          <a:prstGeom prst="rect">
            <a:avLst/>
          </a:prstGeom>
          <a:noFill/>
          <a:ln>
            <a:noFill/>
          </a:ln>
        </p:spPr>
        <p:txBody>
          <a:bodyPr spcFirstLastPara="1" wrap="square" lIns="68575" tIns="34275" rIns="68575" bIns="34275" anchor="t" anchorCtr="0">
            <a:normAutofit/>
          </a:bodyPr>
          <a:lstStyle>
            <a:lvl1pPr marL="609585" marR="0" lvl="0" indent="-304792" algn="ctr">
              <a:lnSpc>
                <a:spcPct val="90000"/>
              </a:lnSpc>
              <a:spcBef>
                <a:spcPts val="1067"/>
              </a:spcBef>
              <a:spcAft>
                <a:spcPts val="0"/>
              </a:spcAft>
              <a:buClr>
                <a:schemeClr val="dk1"/>
              </a:buClr>
              <a:buSzPts val="1800"/>
              <a:buFont typeface="Helvetica Neue"/>
              <a:buNone/>
              <a:defRPr sz="2400" b="0">
                <a:latin typeface="Helvetica Neue"/>
                <a:ea typeface="Helvetica Neue"/>
                <a:cs typeface="Helvetica Neue"/>
                <a:sym typeface="Helvetica Neue"/>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41673480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ue) 1/3 page header and 2/3 content">
  <p:cSld name="(Blue) 1/3 page header and 2/3 content">
    <p:bg>
      <p:bgPr>
        <a:solidFill>
          <a:schemeClr val="lt1"/>
        </a:solidFill>
        <a:effectLst/>
      </p:bgPr>
    </p:bg>
    <p:spTree>
      <p:nvGrpSpPr>
        <p:cNvPr id="1" name="Shape 372"/>
        <p:cNvGrpSpPr/>
        <p:nvPr/>
      </p:nvGrpSpPr>
      <p:grpSpPr>
        <a:xfrm>
          <a:off x="0" y="0"/>
          <a:ext cx="0" cy="0"/>
          <a:chOff x="0" y="0"/>
          <a:chExt cx="0" cy="0"/>
        </a:xfrm>
      </p:grpSpPr>
      <p:sp>
        <p:nvSpPr>
          <p:cNvPr id="373" name="Google Shape;373;p44"/>
          <p:cNvSpPr/>
          <p:nvPr/>
        </p:nvSpPr>
        <p:spPr>
          <a:xfrm>
            <a:off x="1" y="0"/>
            <a:ext cx="4267200" cy="6858000"/>
          </a:xfrm>
          <a:prstGeom prst="rect">
            <a:avLst/>
          </a:prstGeom>
          <a:solidFill>
            <a:srgbClr val="0099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374" name="Google Shape;374;p44"/>
          <p:cNvSpPr txBox="1">
            <a:spLocks noGrp="1"/>
          </p:cNvSpPr>
          <p:nvPr>
            <p:ph type="title"/>
          </p:nvPr>
        </p:nvSpPr>
        <p:spPr>
          <a:xfrm>
            <a:off x="560832" y="402336"/>
            <a:ext cx="3169920" cy="465226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sz="4267" b="1">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75" name="Google Shape;375;p44"/>
          <p:cNvSpPr txBox="1"/>
          <p:nvPr/>
        </p:nvSpPr>
        <p:spPr>
          <a:xfrm>
            <a:off x="9984000" y="6331200"/>
            <a:ext cx="1886400" cy="215403"/>
          </a:xfrm>
          <a:prstGeom prst="rect">
            <a:avLst/>
          </a:prstGeom>
          <a:noFill/>
          <a:ln>
            <a:noFill/>
          </a:ln>
        </p:spPr>
        <p:txBody>
          <a:bodyPr spcFirstLastPara="1" wrap="square" lIns="0" tIns="45700" rIns="0" bIns="45700" anchor="t" anchorCtr="0">
            <a:spAutoFit/>
          </a:bodyPr>
          <a:lstStyle/>
          <a:p>
            <a:pPr marL="0" marR="0" lvl="0" indent="0" algn="r" rtl="0">
              <a:lnSpc>
                <a:spcPct val="100000"/>
              </a:lnSpc>
              <a:spcBef>
                <a:spcPts val="0"/>
              </a:spcBef>
              <a:spcAft>
                <a:spcPts val="0"/>
              </a:spcAft>
              <a:buNone/>
            </a:pPr>
            <a:fld id="{00000000-1234-1234-1234-123412341234}" type="slidenum">
              <a:rPr lang="en-GB" sz="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None/>
              </a:pPr>
              <a:t>‹nr.›</a:t>
            </a:fld>
            <a:endParaRPr sz="800" b="0" i="0" u="none" strike="noStrike" cap="none">
              <a:solidFill>
                <a:srgbClr val="000000"/>
              </a:solidFill>
              <a:latin typeface="Arial"/>
              <a:ea typeface="Arial"/>
              <a:cs typeface="Arial"/>
              <a:sym typeface="Arial"/>
            </a:endParaRPr>
          </a:p>
        </p:txBody>
      </p:sp>
      <p:sp>
        <p:nvSpPr>
          <p:cNvPr id="376" name="Google Shape;376;p44"/>
          <p:cNvSpPr txBox="1">
            <a:spLocks noGrp="1"/>
          </p:cNvSpPr>
          <p:nvPr>
            <p:ph type="body" idx="1"/>
          </p:nvPr>
        </p:nvSpPr>
        <p:spPr>
          <a:xfrm>
            <a:off x="270933" y="6134970"/>
            <a:ext cx="1862667" cy="494431"/>
          </a:xfrm>
          <a:prstGeom prst="rect">
            <a:avLst/>
          </a:prstGeom>
          <a:blipFill rotWithShape="1">
            <a:blip r:embed="rId2">
              <a:alphaModFix/>
            </a:blip>
            <a:stretch>
              <a:fillRect/>
            </a:stretch>
          </a:blipFill>
          <a:ln>
            <a:noFill/>
          </a:ln>
        </p:spPr>
        <p:txBody>
          <a:bodyPr spcFirstLastPara="1" wrap="square" lIns="91425" tIns="45700" rIns="91425" bIns="45700" anchor="t" anchorCtr="0">
            <a:noAutofit/>
          </a:bodyPr>
          <a:lstStyle>
            <a:lvl1pPr marL="457189" lvl="0" indent="-228594" algn="l">
              <a:lnSpc>
                <a:spcPct val="90000"/>
              </a:lnSpc>
              <a:spcBef>
                <a:spcPts val="1100"/>
              </a:spcBef>
              <a:spcAft>
                <a:spcPts val="0"/>
              </a:spcAft>
              <a:buSzPts val="2800"/>
              <a:buNone/>
              <a:defRPr/>
            </a:lvl1pPr>
            <a:lvl2pPr marL="914377" lvl="1" indent="-380990" algn="l">
              <a:lnSpc>
                <a:spcPct val="90000"/>
              </a:lnSpc>
              <a:spcBef>
                <a:spcPts val="500"/>
              </a:spcBef>
              <a:spcAft>
                <a:spcPts val="0"/>
              </a:spcAft>
              <a:buSzPts val="2400"/>
              <a:buChar char="•"/>
              <a:defRPr/>
            </a:lvl2pPr>
            <a:lvl3pPr marL="1371566" lvl="2" indent="-355591" algn="l">
              <a:lnSpc>
                <a:spcPct val="90000"/>
              </a:lnSpc>
              <a:spcBef>
                <a:spcPts val="500"/>
              </a:spcBef>
              <a:spcAft>
                <a:spcPts val="0"/>
              </a:spcAft>
              <a:buSzPts val="2000"/>
              <a:buChar char="•"/>
              <a:defRPr/>
            </a:lvl3pPr>
            <a:lvl4pPr marL="1828754" lvl="3" indent="-349242" algn="l">
              <a:lnSpc>
                <a:spcPct val="90000"/>
              </a:lnSpc>
              <a:spcBef>
                <a:spcPts val="500"/>
              </a:spcBef>
              <a:spcAft>
                <a:spcPts val="0"/>
              </a:spcAft>
              <a:buSzPts val="1900"/>
              <a:buChar char="•"/>
              <a:defRPr/>
            </a:lvl4pPr>
            <a:lvl5pPr marL="2285943" lvl="4" indent="-349242" algn="l">
              <a:lnSpc>
                <a:spcPct val="90000"/>
              </a:lnSpc>
              <a:spcBef>
                <a:spcPts val="500"/>
              </a:spcBef>
              <a:spcAft>
                <a:spcPts val="0"/>
              </a:spcAft>
              <a:buSzPts val="1900"/>
              <a:buChar char="•"/>
              <a:defRPr/>
            </a:lvl5pPr>
            <a:lvl6pPr marL="2743131" lvl="5" indent="-349242" algn="l">
              <a:lnSpc>
                <a:spcPct val="90000"/>
              </a:lnSpc>
              <a:spcBef>
                <a:spcPts val="500"/>
              </a:spcBef>
              <a:spcAft>
                <a:spcPts val="0"/>
              </a:spcAft>
              <a:buSzPts val="1900"/>
              <a:buChar char="•"/>
              <a:defRPr/>
            </a:lvl6pPr>
            <a:lvl7pPr marL="3200320" lvl="6" indent="-349242" algn="l">
              <a:lnSpc>
                <a:spcPct val="90000"/>
              </a:lnSpc>
              <a:spcBef>
                <a:spcPts val="500"/>
              </a:spcBef>
              <a:spcAft>
                <a:spcPts val="0"/>
              </a:spcAft>
              <a:buSzPts val="1900"/>
              <a:buChar char="•"/>
              <a:defRPr/>
            </a:lvl7pPr>
            <a:lvl8pPr marL="3657509" lvl="7" indent="-349242" algn="l">
              <a:lnSpc>
                <a:spcPct val="90000"/>
              </a:lnSpc>
              <a:spcBef>
                <a:spcPts val="500"/>
              </a:spcBef>
              <a:spcAft>
                <a:spcPts val="0"/>
              </a:spcAft>
              <a:buSzPts val="1900"/>
              <a:buChar char="•"/>
              <a:defRPr/>
            </a:lvl8pPr>
            <a:lvl9pPr marL="4114697" lvl="8" indent="-349242" algn="l">
              <a:lnSpc>
                <a:spcPct val="90000"/>
              </a:lnSpc>
              <a:spcBef>
                <a:spcPts val="500"/>
              </a:spcBef>
              <a:spcAft>
                <a:spcPts val="0"/>
              </a:spcAft>
              <a:buSzPts val="1900"/>
              <a:buChar char="•"/>
              <a:defRPr/>
            </a:lvl9pPr>
          </a:lstStyle>
          <a:p>
            <a:endParaRPr/>
          </a:p>
        </p:txBody>
      </p:sp>
      <p:sp>
        <p:nvSpPr>
          <p:cNvPr id="377" name="Google Shape;377;p44"/>
          <p:cNvSpPr txBox="1">
            <a:spLocks noGrp="1"/>
          </p:cNvSpPr>
          <p:nvPr>
            <p:ph type="body" idx="2"/>
          </p:nvPr>
        </p:nvSpPr>
        <p:spPr>
          <a:xfrm>
            <a:off x="4572000" y="482600"/>
            <a:ext cx="7213600" cy="5465064"/>
          </a:xfrm>
          <a:prstGeom prst="rect">
            <a:avLst/>
          </a:prstGeom>
          <a:noFill/>
          <a:ln>
            <a:noFill/>
          </a:ln>
        </p:spPr>
        <p:txBody>
          <a:bodyPr spcFirstLastPara="1" wrap="square" lIns="91425" tIns="45700" rIns="91425" bIns="45700" anchor="t" anchorCtr="0">
            <a:noAutofit/>
          </a:bodyPr>
          <a:lstStyle>
            <a:lvl1pPr marL="457189" lvl="0" indent="-406390" algn="l">
              <a:lnSpc>
                <a:spcPct val="90000"/>
              </a:lnSpc>
              <a:spcBef>
                <a:spcPts val="1100"/>
              </a:spcBef>
              <a:spcAft>
                <a:spcPts val="0"/>
              </a:spcAft>
              <a:buSzPts val="2800"/>
              <a:buChar char="•"/>
              <a:defRPr/>
            </a:lvl1pPr>
            <a:lvl2pPr marL="914377" lvl="1" indent="-380990" algn="l">
              <a:lnSpc>
                <a:spcPct val="90000"/>
              </a:lnSpc>
              <a:spcBef>
                <a:spcPts val="500"/>
              </a:spcBef>
              <a:spcAft>
                <a:spcPts val="0"/>
              </a:spcAft>
              <a:buSzPts val="2400"/>
              <a:buChar char="•"/>
              <a:defRPr/>
            </a:lvl2pPr>
            <a:lvl3pPr marL="1371566" lvl="2" indent="-355591" algn="l">
              <a:lnSpc>
                <a:spcPct val="90000"/>
              </a:lnSpc>
              <a:spcBef>
                <a:spcPts val="500"/>
              </a:spcBef>
              <a:spcAft>
                <a:spcPts val="0"/>
              </a:spcAft>
              <a:buSzPts val="2000"/>
              <a:buChar char="•"/>
              <a:defRPr/>
            </a:lvl3pPr>
            <a:lvl4pPr marL="1828754" lvl="3" indent="-349242" algn="l">
              <a:lnSpc>
                <a:spcPct val="90000"/>
              </a:lnSpc>
              <a:spcBef>
                <a:spcPts val="500"/>
              </a:spcBef>
              <a:spcAft>
                <a:spcPts val="0"/>
              </a:spcAft>
              <a:buSzPts val="1900"/>
              <a:buChar char="•"/>
              <a:defRPr/>
            </a:lvl4pPr>
            <a:lvl5pPr marL="2285943" lvl="4" indent="-349242" algn="l">
              <a:lnSpc>
                <a:spcPct val="90000"/>
              </a:lnSpc>
              <a:spcBef>
                <a:spcPts val="500"/>
              </a:spcBef>
              <a:spcAft>
                <a:spcPts val="0"/>
              </a:spcAft>
              <a:buSzPts val="1900"/>
              <a:buChar char="•"/>
              <a:defRPr/>
            </a:lvl5pPr>
            <a:lvl6pPr marL="2743131" lvl="5" indent="-349242" algn="l">
              <a:lnSpc>
                <a:spcPct val="90000"/>
              </a:lnSpc>
              <a:spcBef>
                <a:spcPts val="500"/>
              </a:spcBef>
              <a:spcAft>
                <a:spcPts val="0"/>
              </a:spcAft>
              <a:buSzPts val="1900"/>
              <a:buChar char="•"/>
              <a:defRPr/>
            </a:lvl6pPr>
            <a:lvl7pPr marL="3200320" lvl="6" indent="-349242" algn="l">
              <a:lnSpc>
                <a:spcPct val="90000"/>
              </a:lnSpc>
              <a:spcBef>
                <a:spcPts val="500"/>
              </a:spcBef>
              <a:spcAft>
                <a:spcPts val="0"/>
              </a:spcAft>
              <a:buSzPts val="1900"/>
              <a:buChar char="•"/>
              <a:defRPr/>
            </a:lvl7pPr>
            <a:lvl8pPr marL="3657509" lvl="7" indent="-349242" algn="l">
              <a:lnSpc>
                <a:spcPct val="90000"/>
              </a:lnSpc>
              <a:spcBef>
                <a:spcPts val="500"/>
              </a:spcBef>
              <a:spcAft>
                <a:spcPts val="0"/>
              </a:spcAft>
              <a:buSzPts val="1900"/>
              <a:buChar char="•"/>
              <a:defRPr/>
            </a:lvl8pPr>
            <a:lvl9pPr marL="4114697" lvl="8" indent="-349242" algn="l">
              <a:lnSpc>
                <a:spcPct val="90000"/>
              </a:lnSpc>
              <a:spcBef>
                <a:spcPts val="500"/>
              </a:spcBef>
              <a:spcAft>
                <a:spcPts val="0"/>
              </a:spcAft>
              <a:buSzPts val="1900"/>
              <a:buChar char="•"/>
              <a:defRPr/>
            </a:lvl9pPr>
          </a:lstStyle>
          <a:p>
            <a:endParaRPr/>
          </a:p>
        </p:txBody>
      </p:sp>
      <p:pic>
        <p:nvPicPr>
          <p:cNvPr id="378" name="Google Shape;378;p44"/>
          <p:cNvPicPr preferRelativeResize="0"/>
          <p:nvPr/>
        </p:nvPicPr>
        <p:blipFill rotWithShape="1">
          <a:blip r:embed="rId3">
            <a:alphaModFix/>
          </a:blip>
          <a:srcRect/>
          <a:stretch/>
        </p:blipFill>
        <p:spPr>
          <a:xfrm>
            <a:off x="564221" y="256032"/>
            <a:ext cx="3191865" cy="85344"/>
          </a:xfrm>
          <a:prstGeom prst="rect">
            <a:avLst/>
          </a:prstGeom>
          <a:noFill/>
          <a:ln>
            <a:noFill/>
          </a:ln>
        </p:spPr>
      </p:pic>
    </p:spTree>
    <p:extLst>
      <p:ext uri="{BB962C8B-B14F-4D97-AF65-F5344CB8AC3E}">
        <p14:creationId xmlns:p14="http://schemas.microsoft.com/office/powerpoint/2010/main" val="40564867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Alleen titel" type="titleOnly">
  <p:cSld name="Alleen titel">
    <p:spTree>
      <p:nvGrpSpPr>
        <p:cNvPr id="1" name="Shape 58"/>
        <p:cNvGrpSpPr/>
        <p:nvPr/>
      </p:nvGrpSpPr>
      <p:grpSpPr>
        <a:xfrm>
          <a:off x="0" y="0"/>
          <a:ext cx="0" cy="0"/>
          <a:chOff x="0" y="0"/>
          <a:chExt cx="0" cy="0"/>
        </a:xfrm>
      </p:grpSpPr>
      <p:sp>
        <p:nvSpPr>
          <p:cNvPr id="59" name="Google Shape;59;p69"/>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6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6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6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2270175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23C977-7D68-6A77-947A-5CB9494080C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3520A5F-3A01-9336-95E9-218E8D410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ABBE44D-E87E-3665-9A8F-E19212C86B7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8D82175-18A2-DCDA-6759-2E643F5B37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1D8C452-03CF-7389-16F6-E9A95F5F459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4C1EDF7-B70A-8F95-FB95-27E78E704909}"/>
              </a:ext>
            </a:extLst>
          </p:cNvPr>
          <p:cNvSpPr>
            <a:spLocks noGrp="1"/>
          </p:cNvSpPr>
          <p:nvPr>
            <p:ph type="dt" sz="half" idx="10"/>
          </p:nvPr>
        </p:nvSpPr>
        <p:spPr/>
        <p:txBody>
          <a:bodyPr/>
          <a:lstStyle/>
          <a:p>
            <a:fld id="{A59126DA-3EE7-48CF-9E53-1F58AADF70E5}" type="datetimeFigureOut">
              <a:rPr lang="nl-NL" smtClean="0"/>
              <a:t>11-7-2024</a:t>
            </a:fld>
            <a:endParaRPr lang="nl-NL"/>
          </a:p>
        </p:txBody>
      </p:sp>
      <p:sp>
        <p:nvSpPr>
          <p:cNvPr id="8" name="Tijdelijke aanduiding voor voettekst 7">
            <a:extLst>
              <a:ext uri="{FF2B5EF4-FFF2-40B4-BE49-F238E27FC236}">
                <a16:creationId xmlns:a16="http://schemas.microsoft.com/office/drawing/2014/main" id="{16EEF9E6-82C3-F3ED-400F-45193A9B7EA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E0BFCFD-BD84-2C2D-06E4-A72559FA6268}"/>
              </a:ext>
            </a:extLst>
          </p:cNvPr>
          <p:cNvSpPr>
            <a:spLocks noGrp="1"/>
          </p:cNvSpPr>
          <p:nvPr>
            <p:ph type="sldNum" sz="quarter" idx="12"/>
          </p:nvPr>
        </p:nvSpPr>
        <p:spPr/>
        <p:txBody>
          <a:bodyPr/>
          <a:lstStyle/>
          <a:p>
            <a:fld id="{AEE0EDC7-5C87-4AA1-A4B8-E6AAD6D951BE}" type="slidenum">
              <a:rPr lang="nl-NL" smtClean="0"/>
              <a:t>‹nr.›</a:t>
            </a:fld>
            <a:endParaRPr lang="nl-NL"/>
          </a:p>
        </p:txBody>
      </p:sp>
    </p:spTree>
    <p:extLst>
      <p:ext uri="{BB962C8B-B14F-4D97-AF65-F5344CB8AC3E}">
        <p14:creationId xmlns:p14="http://schemas.microsoft.com/office/powerpoint/2010/main" val="3901023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25854-FA08-2D58-82B3-2F40CADAB01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48441B2-ECED-7C96-A33C-7384465E2D8B}"/>
              </a:ext>
            </a:extLst>
          </p:cNvPr>
          <p:cNvSpPr>
            <a:spLocks noGrp="1"/>
          </p:cNvSpPr>
          <p:nvPr>
            <p:ph type="dt" sz="half" idx="10"/>
          </p:nvPr>
        </p:nvSpPr>
        <p:spPr/>
        <p:txBody>
          <a:bodyPr/>
          <a:lstStyle/>
          <a:p>
            <a:fld id="{A59126DA-3EE7-48CF-9E53-1F58AADF70E5}" type="datetimeFigureOut">
              <a:rPr lang="nl-NL" smtClean="0"/>
              <a:t>11-7-2024</a:t>
            </a:fld>
            <a:endParaRPr lang="nl-NL"/>
          </a:p>
        </p:txBody>
      </p:sp>
      <p:sp>
        <p:nvSpPr>
          <p:cNvPr id="4" name="Tijdelijke aanduiding voor voettekst 3">
            <a:extLst>
              <a:ext uri="{FF2B5EF4-FFF2-40B4-BE49-F238E27FC236}">
                <a16:creationId xmlns:a16="http://schemas.microsoft.com/office/drawing/2014/main" id="{570E36D6-4407-3D77-F520-FDC51889A25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96227BE-D206-7393-534D-5D3717CACAAC}"/>
              </a:ext>
            </a:extLst>
          </p:cNvPr>
          <p:cNvSpPr>
            <a:spLocks noGrp="1"/>
          </p:cNvSpPr>
          <p:nvPr>
            <p:ph type="sldNum" sz="quarter" idx="12"/>
          </p:nvPr>
        </p:nvSpPr>
        <p:spPr/>
        <p:txBody>
          <a:bodyPr/>
          <a:lstStyle/>
          <a:p>
            <a:fld id="{AEE0EDC7-5C87-4AA1-A4B8-E6AAD6D951BE}" type="slidenum">
              <a:rPr lang="nl-NL" smtClean="0"/>
              <a:t>‹nr.›</a:t>
            </a:fld>
            <a:endParaRPr lang="nl-NL"/>
          </a:p>
        </p:txBody>
      </p:sp>
    </p:spTree>
    <p:extLst>
      <p:ext uri="{BB962C8B-B14F-4D97-AF65-F5344CB8AC3E}">
        <p14:creationId xmlns:p14="http://schemas.microsoft.com/office/powerpoint/2010/main" val="3303019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568DE02-5EB4-BC8D-9491-6B9A7546B5DB}"/>
              </a:ext>
            </a:extLst>
          </p:cNvPr>
          <p:cNvSpPr>
            <a:spLocks noGrp="1"/>
          </p:cNvSpPr>
          <p:nvPr>
            <p:ph type="dt" sz="half" idx="10"/>
          </p:nvPr>
        </p:nvSpPr>
        <p:spPr/>
        <p:txBody>
          <a:bodyPr/>
          <a:lstStyle/>
          <a:p>
            <a:fld id="{A59126DA-3EE7-48CF-9E53-1F58AADF70E5}" type="datetimeFigureOut">
              <a:rPr lang="nl-NL" smtClean="0"/>
              <a:t>11-7-2024</a:t>
            </a:fld>
            <a:endParaRPr lang="nl-NL"/>
          </a:p>
        </p:txBody>
      </p:sp>
      <p:sp>
        <p:nvSpPr>
          <p:cNvPr id="3" name="Tijdelijke aanduiding voor voettekst 2">
            <a:extLst>
              <a:ext uri="{FF2B5EF4-FFF2-40B4-BE49-F238E27FC236}">
                <a16:creationId xmlns:a16="http://schemas.microsoft.com/office/drawing/2014/main" id="{A73DB6BC-947A-BEA5-98CA-F05531CC712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4EAE697-5192-29DF-3465-376E0F62A8B4}"/>
              </a:ext>
            </a:extLst>
          </p:cNvPr>
          <p:cNvSpPr>
            <a:spLocks noGrp="1"/>
          </p:cNvSpPr>
          <p:nvPr>
            <p:ph type="sldNum" sz="quarter" idx="12"/>
          </p:nvPr>
        </p:nvSpPr>
        <p:spPr/>
        <p:txBody>
          <a:bodyPr/>
          <a:lstStyle/>
          <a:p>
            <a:fld id="{AEE0EDC7-5C87-4AA1-A4B8-E6AAD6D951BE}" type="slidenum">
              <a:rPr lang="nl-NL" smtClean="0"/>
              <a:t>‹nr.›</a:t>
            </a:fld>
            <a:endParaRPr lang="nl-NL"/>
          </a:p>
        </p:txBody>
      </p:sp>
    </p:spTree>
    <p:extLst>
      <p:ext uri="{BB962C8B-B14F-4D97-AF65-F5344CB8AC3E}">
        <p14:creationId xmlns:p14="http://schemas.microsoft.com/office/powerpoint/2010/main" val="424991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8B9E7-9AE8-C602-B997-98446289233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B33D803-DE3E-5B7C-A010-C846EC9E51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164262F-7B8B-BAB1-7D56-32898BBCA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DFC289B-135F-35A7-1FC8-E28D908E87AE}"/>
              </a:ext>
            </a:extLst>
          </p:cNvPr>
          <p:cNvSpPr>
            <a:spLocks noGrp="1"/>
          </p:cNvSpPr>
          <p:nvPr>
            <p:ph type="dt" sz="half" idx="10"/>
          </p:nvPr>
        </p:nvSpPr>
        <p:spPr/>
        <p:txBody>
          <a:bodyPr/>
          <a:lstStyle/>
          <a:p>
            <a:fld id="{A59126DA-3EE7-48CF-9E53-1F58AADF70E5}" type="datetimeFigureOut">
              <a:rPr lang="nl-NL" smtClean="0"/>
              <a:t>11-7-2024</a:t>
            </a:fld>
            <a:endParaRPr lang="nl-NL"/>
          </a:p>
        </p:txBody>
      </p:sp>
      <p:sp>
        <p:nvSpPr>
          <p:cNvPr id="6" name="Tijdelijke aanduiding voor voettekst 5">
            <a:extLst>
              <a:ext uri="{FF2B5EF4-FFF2-40B4-BE49-F238E27FC236}">
                <a16:creationId xmlns:a16="http://schemas.microsoft.com/office/drawing/2014/main" id="{5770A038-AB20-CB3F-79E6-1AD10896F8B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58C66AB-480A-6978-419A-B8DAB4671E72}"/>
              </a:ext>
            </a:extLst>
          </p:cNvPr>
          <p:cNvSpPr>
            <a:spLocks noGrp="1"/>
          </p:cNvSpPr>
          <p:nvPr>
            <p:ph type="sldNum" sz="quarter" idx="12"/>
          </p:nvPr>
        </p:nvSpPr>
        <p:spPr/>
        <p:txBody>
          <a:bodyPr/>
          <a:lstStyle/>
          <a:p>
            <a:fld id="{AEE0EDC7-5C87-4AA1-A4B8-E6AAD6D951BE}" type="slidenum">
              <a:rPr lang="nl-NL" smtClean="0"/>
              <a:t>‹nr.›</a:t>
            </a:fld>
            <a:endParaRPr lang="nl-NL"/>
          </a:p>
        </p:txBody>
      </p:sp>
    </p:spTree>
    <p:extLst>
      <p:ext uri="{BB962C8B-B14F-4D97-AF65-F5344CB8AC3E}">
        <p14:creationId xmlns:p14="http://schemas.microsoft.com/office/powerpoint/2010/main" val="1090211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A9CA9C-712E-F5AD-5BC1-524D097C456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49E11DE-1CA5-38C8-33BD-03A100AFD4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39B2F4D-4C45-A2CB-00EE-B91A65861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2CE4924-C012-69AC-1F22-4FAFDB4990A7}"/>
              </a:ext>
            </a:extLst>
          </p:cNvPr>
          <p:cNvSpPr>
            <a:spLocks noGrp="1"/>
          </p:cNvSpPr>
          <p:nvPr>
            <p:ph type="dt" sz="half" idx="10"/>
          </p:nvPr>
        </p:nvSpPr>
        <p:spPr/>
        <p:txBody>
          <a:bodyPr/>
          <a:lstStyle/>
          <a:p>
            <a:fld id="{A59126DA-3EE7-48CF-9E53-1F58AADF70E5}" type="datetimeFigureOut">
              <a:rPr lang="nl-NL" smtClean="0"/>
              <a:t>11-7-2024</a:t>
            </a:fld>
            <a:endParaRPr lang="nl-NL"/>
          </a:p>
        </p:txBody>
      </p:sp>
      <p:sp>
        <p:nvSpPr>
          <p:cNvPr id="6" name="Tijdelijke aanduiding voor voettekst 5">
            <a:extLst>
              <a:ext uri="{FF2B5EF4-FFF2-40B4-BE49-F238E27FC236}">
                <a16:creationId xmlns:a16="http://schemas.microsoft.com/office/drawing/2014/main" id="{FF474357-BAC9-C857-B5CF-9B34CEDC639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13C93DD-05B4-140D-06F2-34759217B98B}"/>
              </a:ext>
            </a:extLst>
          </p:cNvPr>
          <p:cNvSpPr>
            <a:spLocks noGrp="1"/>
          </p:cNvSpPr>
          <p:nvPr>
            <p:ph type="sldNum" sz="quarter" idx="12"/>
          </p:nvPr>
        </p:nvSpPr>
        <p:spPr/>
        <p:txBody>
          <a:bodyPr/>
          <a:lstStyle/>
          <a:p>
            <a:fld id="{AEE0EDC7-5C87-4AA1-A4B8-E6AAD6D951BE}" type="slidenum">
              <a:rPr lang="nl-NL" smtClean="0"/>
              <a:t>‹nr.›</a:t>
            </a:fld>
            <a:endParaRPr lang="nl-NL"/>
          </a:p>
        </p:txBody>
      </p:sp>
    </p:spTree>
    <p:extLst>
      <p:ext uri="{BB962C8B-B14F-4D97-AF65-F5344CB8AC3E}">
        <p14:creationId xmlns:p14="http://schemas.microsoft.com/office/powerpoint/2010/main" val="772249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7C243C6-7B14-2B70-8DE1-CD061CDB38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E1B7C2E-5D97-02D4-287A-FEBA8529DD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D8403B5-8871-1312-5A4D-7EDEA99C6A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126DA-3EE7-48CF-9E53-1F58AADF70E5}" type="datetimeFigureOut">
              <a:rPr lang="nl-NL" smtClean="0"/>
              <a:t>11-7-2024</a:t>
            </a:fld>
            <a:endParaRPr lang="nl-NL"/>
          </a:p>
        </p:txBody>
      </p:sp>
      <p:sp>
        <p:nvSpPr>
          <p:cNvPr id="5" name="Tijdelijke aanduiding voor voettekst 4">
            <a:extLst>
              <a:ext uri="{FF2B5EF4-FFF2-40B4-BE49-F238E27FC236}">
                <a16:creationId xmlns:a16="http://schemas.microsoft.com/office/drawing/2014/main" id="{5E657465-83BF-9C82-CB54-5173D3542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F31111A-C33A-949F-D7AF-15CE56CA83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0EDC7-5C87-4AA1-A4B8-E6AAD6D951BE}" type="slidenum">
              <a:rPr lang="nl-NL" smtClean="0"/>
              <a:t>‹nr.›</a:t>
            </a:fld>
            <a:endParaRPr lang="nl-NL"/>
          </a:p>
        </p:txBody>
      </p:sp>
    </p:spTree>
    <p:extLst>
      <p:ext uri="{BB962C8B-B14F-4D97-AF65-F5344CB8AC3E}">
        <p14:creationId xmlns:p14="http://schemas.microsoft.com/office/powerpoint/2010/main" val="3896057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26"/>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Google Shape;65;p2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66" name="Google Shape;66;p2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67" name="Google Shape;67;p2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338304274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26"/>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5" name="Google Shape;65;p2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66" name="Google Shape;66;p2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67" name="Google Shape;67;p2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559202704"/>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37"/>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3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9" name="Google Shape;9;p3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Arial"/>
                <a:ea typeface="Arial"/>
                <a:cs typeface="Arial"/>
                <a:sym typeface="Arial"/>
              </a:defRPr>
            </a:lvl9pPr>
          </a:lstStyle>
          <a:p>
            <a:endParaRPr/>
          </a:p>
        </p:txBody>
      </p:sp>
      <p:sp>
        <p:nvSpPr>
          <p:cNvPr id="10" name="Google Shape;10;p3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792205867"/>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10.jpeg"/><Relationship Id="rId5" Type="http://schemas.openxmlformats.org/officeDocument/2006/relationships/hyperlink" Target="https://www.vrijwilligerswerk.nl/home+good+busy/gb_tools/gb_inspiratie/2752847.aspx?t=Hoe-Good-Busy-is-ondernemend-Nederland" TargetMode="External"/><Relationship Id="rId4" Type="http://schemas.openxmlformats.org/officeDocument/2006/relationships/hyperlink" Target="https://www.unitedhealthgroup.com/content/dam/UHG/PDF/2013/UNH-Health-Volunteering-Study.pdf" TargetMode="External"/><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hyperlink" Target="https://www.synergie.nl/wp-content/uploads/2023/09/de-Inspirerende-40-2023.pdf"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hyperlink" Target="https://www2.deloitte.com/content/dam/Deloitte/us/Images/Misc/infographic/us-2017-volunteerism-infographic.pdf" TargetMode="External"/><Relationship Id="rId11" Type="http://schemas.openxmlformats.org/officeDocument/2006/relationships/image" Target="../media/image17.jpeg"/><Relationship Id="rId5" Type="http://schemas.openxmlformats.org/officeDocument/2006/relationships/hyperlink" Target="https://www.unitedhealthgroup.com/content/dam/UHG/PDF/2017/2017_Study-Doing-Good-is-Good-for-You.pdf" TargetMode="External"/><Relationship Id="rId10" Type="http://schemas.openxmlformats.org/officeDocument/2006/relationships/image" Target="../media/image16.jpeg"/><Relationship Id="rId4" Type="http://schemas.openxmlformats.org/officeDocument/2006/relationships/hyperlink" Target="https://www.samenvooreindhoven.nl/wp-content/uploads/2022/11/Impact-onderzoek-SvE-10-ToC-managementsamenvatting.pdf" TargetMode="External"/><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https://onlinelibrary.wiley.com/doi/full/10.1111/irj.12418"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hyperlink" Target="https://www.dedikkeblauwe.nl/news/goed-doen-blijkt-vaak-goed-voor-de-mentale-gezondheid?utm_source=De+Dikke+Blauwe+Journaal&amp;utm_campaign=b4d9fa713f-EMAIL_CAMPAIGN_2024_02_20_07_04&amp;utm_medium=email&amp;utm_term=0_30b205f033-b4d9fa713f-%5BLIST_EMAIL_ID%5D"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hyperlink" Target="https://www.vrijwilligerswerk.nl/home+good+busy/gb_tools/gb_inspiratie/2605793.aspx"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hyperlink" Target="https://www.vrijwilligerswerk.nl/home+good+busy/gb_tools/gb_sroi/default.aspx" TargetMode="Externa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hyperlink" Target="https://vrijwilligerswerk.nl/home+good+busy/gb_tools/gb_inspiratie/2553358.asp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image" Target="../media/image27.png"/><Relationship Id="rId5" Type="http://schemas.openxmlformats.org/officeDocument/2006/relationships/hyperlink" Target="https://vrijwilligerswerk.nl/home+good+busy/gb_tools/gb_inspiratie/2655432.aspx" TargetMode="Externa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hyperlink" Target="https://www.linkedin.com/company/good-busy/" TargetMode="External"/><Relationship Id="rId13" Type="http://schemas.openxmlformats.org/officeDocument/2006/relationships/image" Target="../media/image31.jpeg"/><Relationship Id="rId3" Type="http://schemas.openxmlformats.org/officeDocument/2006/relationships/hyperlink" Target="http://www.goodbusy.nu/" TargetMode="External"/><Relationship Id="rId7" Type="http://schemas.openxmlformats.org/officeDocument/2006/relationships/hyperlink" Target="https://www.vrijwilligerswerk.nl/home+good+busy/gb+over/nieuwsbrief+good+busy/default.aspx" TargetMode="External"/><Relationship Id="rId12"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vrijwilligerswerk.nl/home+good+busy/gb_tools/gb_inspiratie/default.aspx" TargetMode="External"/><Relationship Id="rId11" Type="http://schemas.openxmlformats.org/officeDocument/2006/relationships/image" Target="../media/image29.png"/><Relationship Id="rId5" Type="http://schemas.openxmlformats.org/officeDocument/2006/relationships/hyperlink" Target="https://www.vrijwilligerswerk.nl/home+good+busy/gb_netwerk/gb_ervaringen+bedrijven/default.aspx" TargetMode="External"/><Relationship Id="rId15" Type="http://schemas.openxmlformats.org/officeDocument/2006/relationships/image" Target="../media/image32.jpeg"/><Relationship Id="rId10" Type="http://schemas.openxmlformats.org/officeDocument/2006/relationships/image" Target="../media/image28.png"/><Relationship Id="rId4" Type="http://schemas.openxmlformats.org/officeDocument/2006/relationships/hyperlink" Target="https://www.vrijwilligerswerk.nl/home+good+busy/gb_tools/default.aspx" TargetMode="External"/><Relationship Id="rId9" Type="http://schemas.openxmlformats.org/officeDocument/2006/relationships/hyperlink" Target="https://www.vrijwilligerswerk.nl/home+good+busy/gb_wegwijzer/default.aspx" TargetMode="External"/><Relationship Id="rId1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mailto:goodbusy@nov.n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3E_9208EA8F.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hyperlink" Target="https://www.vrijwilligerswerk.nl/home+good+busy/gb_tools/gb_strategische+toolkit/default.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vrijwilligerswerk.nl/home+good+busy/gb_tools/gb_strategische+toolkit/default.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s://www.social-enterprise.nl/over-sociaal-ondernemen/wat-zijn-h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vrijwilligerswerk.nl/home+good+busy/gb_tools/gb_strategische+toolkit/default.asp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vrijwilligerswerk.nl/home+good+busy/gb_tools/gb_social+impact+in+hr+beleid/default.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hetprbureau.com/nl/mim-2023" TargetMode="External"/><Relationship Id="rId4" Type="http://schemas.openxmlformats.org/officeDocument/2006/relationships/hyperlink" Target="https://www.vrijwilligerswerk.nl/home+good+busy/gb_tools/gb_inspiratie/2752847.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8897"/>
        </a:solidFill>
        <a:effectLst/>
      </p:bgPr>
    </p:bg>
    <p:spTree>
      <p:nvGrpSpPr>
        <p:cNvPr id="1" name="Shape 168"/>
        <p:cNvGrpSpPr/>
        <p:nvPr/>
      </p:nvGrpSpPr>
      <p:grpSpPr>
        <a:xfrm>
          <a:off x="0" y="0"/>
          <a:ext cx="0" cy="0"/>
          <a:chOff x="0" y="0"/>
          <a:chExt cx="0" cy="0"/>
        </a:xfrm>
      </p:grpSpPr>
      <p:sp>
        <p:nvSpPr>
          <p:cNvPr id="169" name="Google Shape;169;p1"/>
          <p:cNvSpPr txBox="1">
            <a:spLocks noGrp="1"/>
          </p:cNvSpPr>
          <p:nvPr>
            <p:ph type="title"/>
          </p:nvPr>
        </p:nvSpPr>
        <p:spPr>
          <a:xfrm>
            <a:off x="427400" y="1398391"/>
            <a:ext cx="11337200" cy="4698787"/>
          </a:xfrm>
          <a:prstGeom prst="rect">
            <a:avLst/>
          </a:prstGeom>
          <a:noFill/>
          <a:ln>
            <a:noFill/>
          </a:ln>
        </p:spPr>
        <p:txBody>
          <a:bodyPr spcFirstLastPara="1" vert="horz" wrap="square" lIns="91433" tIns="45700" rIns="91433" bIns="45700" rtlCol="0" anchor="b" anchorCtr="0">
            <a:normAutofit/>
          </a:bodyPr>
          <a:lstStyle/>
          <a:p>
            <a:pPr algn="ctr">
              <a:buClr>
                <a:srgbClr val="39B5A1"/>
              </a:buClr>
              <a:buSzPct val="125000"/>
            </a:pPr>
            <a:r>
              <a:rPr lang="nl" sz="6500" b="1">
                <a:solidFill>
                  <a:schemeClr val="bg1"/>
                </a:solidFill>
                <a:latin typeface="+mn-lt"/>
                <a:ea typeface="Roboto Slab"/>
                <a:cs typeface="Roboto Slab"/>
                <a:sym typeface="Roboto Slab"/>
              </a:rPr>
              <a:t>Doing good with Good Busy </a:t>
            </a:r>
            <a:br>
              <a:rPr lang="nl" sz="6500" b="1">
                <a:solidFill>
                  <a:schemeClr val="bg1"/>
                </a:solidFill>
                <a:latin typeface="+mn-lt"/>
                <a:ea typeface="Roboto Slab"/>
                <a:cs typeface="Roboto Slab"/>
              </a:rPr>
            </a:br>
            <a:br>
              <a:rPr lang="nl" sz="4800" b="1">
                <a:solidFill>
                  <a:schemeClr val="bg1"/>
                </a:solidFill>
                <a:latin typeface="+mn-lt"/>
                <a:ea typeface="Roboto Slab"/>
                <a:cs typeface="Roboto Slab"/>
              </a:rPr>
            </a:br>
            <a:r>
              <a:rPr lang="nl" sz="4250" b="1">
                <a:solidFill>
                  <a:schemeClr val="bg1"/>
                </a:solidFill>
                <a:latin typeface="+mn-lt"/>
                <a:ea typeface="Roboto Slab"/>
                <a:cs typeface="Roboto Slab"/>
                <a:sym typeface="Roboto Slab"/>
              </a:rPr>
              <a:t>Tools for the </a:t>
            </a:r>
            <a:r>
              <a:rPr lang="nl" sz="4250" b="1" strike="sngStrike">
                <a:solidFill>
                  <a:schemeClr val="bg1"/>
                </a:solidFill>
                <a:latin typeface="+mn-lt"/>
                <a:ea typeface="Roboto Slab"/>
                <a:cs typeface="Roboto Slab"/>
                <a:sym typeface="Roboto Slab"/>
              </a:rPr>
              <a:t>business</a:t>
            </a:r>
            <a:r>
              <a:rPr lang="nl" sz="4250" b="1">
                <a:solidFill>
                  <a:schemeClr val="bg1"/>
                </a:solidFill>
                <a:latin typeface="+mn-lt"/>
                <a:ea typeface="Roboto Slab"/>
                <a:cs typeface="Roboto Slab"/>
                <a:sym typeface="Roboto Slab"/>
              </a:rPr>
              <a:t> case </a:t>
            </a:r>
            <a:br>
              <a:rPr lang="nl" sz="4250" b="1">
                <a:solidFill>
                  <a:schemeClr val="bg1"/>
                </a:solidFill>
                <a:latin typeface="+mn-lt"/>
                <a:ea typeface="Roboto Slab"/>
                <a:cs typeface="Roboto Slab"/>
              </a:rPr>
            </a:br>
            <a:r>
              <a:rPr lang="nl" sz="4250" b="1">
                <a:solidFill>
                  <a:schemeClr val="bg1"/>
                </a:solidFill>
                <a:latin typeface="+mn-lt"/>
                <a:ea typeface="Roboto Slab"/>
                <a:cs typeface="Roboto Slab"/>
                <a:sym typeface="Roboto Slab"/>
              </a:rPr>
              <a:t>about the benefits and impact of </a:t>
            </a:r>
            <a:br>
              <a:rPr lang="nl" sz="4250" b="1">
                <a:solidFill>
                  <a:schemeClr val="bg1"/>
                </a:solidFill>
                <a:latin typeface="+mn-lt"/>
                <a:ea typeface="Roboto Slab"/>
                <a:cs typeface="Roboto Slab"/>
                <a:sym typeface="Roboto Slab"/>
              </a:rPr>
            </a:br>
            <a:r>
              <a:rPr lang="nl" sz="4250" b="1">
                <a:solidFill>
                  <a:schemeClr val="bg1"/>
                </a:solidFill>
                <a:latin typeface="+mn-lt"/>
                <a:ea typeface="Roboto Slab"/>
                <a:cs typeface="Roboto Slab"/>
                <a:sym typeface="Roboto Slab"/>
              </a:rPr>
              <a:t>employee volunteering</a:t>
            </a:r>
            <a:br>
              <a:rPr lang="nl" sz="4250">
                <a:solidFill>
                  <a:schemeClr val="bg1"/>
                </a:solidFill>
                <a:latin typeface="+mn-lt"/>
                <a:ea typeface="Roboto Slab"/>
                <a:cs typeface="Roboto Slab"/>
              </a:rPr>
            </a:br>
            <a:br>
              <a:rPr lang="nl" sz="2900">
                <a:solidFill>
                  <a:schemeClr val="bg1"/>
                </a:solidFill>
                <a:latin typeface="+mn-lt"/>
                <a:ea typeface="Roboto Slab"/>
                <a:cs typeface="Roboto Slab"/>
              </a:rPr>
            </a:br>
            <a:endParaRPr sz="2933">
              <a:solidFill>
                <a:schemeClr val="bg1"/>
              </a:solidFill>
              <a:latin typeface="+mn-lt"/>
              <a:ea typeface="Roboto Slab"/>
              <a:cs typeface="Roboto Slab"/>
              <a:sym typeface="Roboto Slab"/>
            </a:endParaRPr>
          </a:p>
          <a:p>
            <a:pPr algn="ctr"/>
            <a:r>
              <a:rPr lang="nl" sz="1867">
                <a:solidFill>
                  <a:schemeClr val="bg1"/>
                </a:solidFill>
                <a:latin typeface="+mn-lt"/>
                <a:ea typeface="Roboto Slab"/>
                <a:sym typeface="Roboto Slab"/>
              </a:rPr>
              <a:t>Version 3: July 2024</a:t>
            </a:r>
            <a:endParaRPr sz="4267">
              <a:solidFill>
                <a:schemeClr val="bg1"/>
              </a:solidFill>
              <a:latin typeface="+mn-lt"/>
            </a:endParaRPr>
          </a:p>
        </p:txBody>
      </p:sp>
      <p:pic>
        <p:nvPicPr>
          <p:cNvPr id="171" name="Google Shape;171;p1"/>
          <p:cNvPicPr preferRelativeResize="0"/>
          <p:nvPr/>
        </p:nvPicPr>
        <p:blipFill rotWithShape="1">
          <a:blip r:embed="rId3">
            <a:alphaModFix/>
          </a:blip>
          <a:srcRect/>
          <a:stretch/>
        </p:blipFill>
        <p:spPr>
          <a:xfrm>
            <a:off x="9013601" y="366031"/>
            <a:ext cx="2900184" cy="823000"/>
          </a:xfrm>
          <a:prstGeom prst="rect">
            <a:avLst/>
          </a:prstGeom>
          <a:noFill/>
          <a:ln>
            <a:noFill/>
          </a:ln>
        </p:spPr>
      </p:pic>
      <p:sp>
        <p:nvSpPr>
          <p:cNvPr id="2" name="Tekstvak 1">
            <a:extLst>
              <a:ext uri="{FF2B5EF4-FFF2-40B4-BE49-F238E27FC236}">
                <a16:creationId xmlns:a16="http://schemas.microsoft.com/office/drawing/2014/main" id="{DFC0416E-B0DF-37E0-C9C3-ACEF6C6A84C2}"/>
              </a:ext>
            </a:extLst>
          </p:cNvPr>
          <p:cNvSpPr txBox="1"/>
          <p:nvPr/>
        </p:nvSpPr>
        <p:spPr>
          <a:xfrm rot="20940000">
            <a:off x="6402654" y="2678887"/>
            <a:ext cx="2488221" cy="94378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l"/>
            <a:r>
              <a:rPr lang="nl-NL" sz="5333" err="1">
                <a:solidFill>
                  <a:srgbClr val="F39100"/>
                </a:solidFill>
                <a:latin typeface="Baguet Script"/>
              </a:rPr>
              <a:t>purpose</a:t>
            </a:r>
            <a:endParaRPr lang="nl-NL" sz="5333">
              <a:solidFill>
                <a:srgbClr val="F39100"/>
              </a:solidFill>
              <a:latin typeface="Baguet Scrip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96;ge1c89dca81_0_148">
            <a:extLst>
              <a:ext uri="{FF2B5EF4-FFF2-40B4-BE49-F238E27FC236}">
                <a16:creationId xmlns:a16="http://schemas.microsoft.com/office/drawing/2014/main" id="{7984A7B4-43E6-68B4-7826-7810D15406F1}"/>
              </a:ext>
            </a:extLst>
          </p:cNvPr>
          <p:cNvSpPr txBox="1"/>
          <p:nvPr/>
        </p:nvSpPr>
        <p:spPr>
          <a:xfrm>
            <a:off x="813835" y="192576"/>
            <a:ext cx="10488800" cy="1075200"/>
          </a:xfrm>
          <a:prstGeom prst="rect">
            <a:avLst/>
          </a:prstGeom>
          <a:noFill/>
          <a:ln>
            <a:noFill/>
          </a:ln>
        </p:spPr>
        <p:txBody>
          <a:bodyPr spcFirstLastPara="1" wrap="square" lIns="91433" tIns="45700" rIns="91433" bIns="45700" anchor="ctr" anchorCtr="0">
            <a:noAutofit/>
          </a:bodyPr>
          <a:lstStyle/>
          <a:p>
            <a:pPr defTabSz="1219170">
              <a:lnSpc>
                <a:spcPct val="90000"/>
              </a:lnSpc>
              <a:buClr>
                <a:srgbClr val="000000"/>
              </a:buClr>
              <a:defRPr/>
            </a:pPr>
            <a:r>
              <a:rPr lang="en-US" sz="4400" b="1" kern="0">
                <a:solidFill>
                  <a:srgbClr val="1A8897"/>
                </a:solidFill>
                <a:latin typeface="Calibri" panose="020F0502020204030204" pitchFamily="34" charset="0"/>
                <a:ea typeface="Calibri" panose="020F0502020204030204" pitchFamily="34" charset="0"/>
                <a:cs typeface="Calibri" panose="020F0502020204030204" pitchFamily="34" charset="0"/>
                <a:sym typeface="Arial"/>
              </a:rPr>
              <a:t>Employee volunteering in figures (1)</a:t>
            </a:r>
            <a:endParaRPr lang="nl" sz="4400" b="1" kern="0">
              <a:solidFill>
                <a:srgbClr val="1A8897"/>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4" name="Google Shape;197;ge1c89dca81_0_148">
            <a:extLst>
              <a:ext uri="{FF2B5EF4-FFF2-40B4-BE49-F238E27FC236}">
                <a16:creationId xmlns:a16="http://schemas.microsoft.com/office/drawing/2014/main" id="{A8111FC0-648D-170B-F964-8F5ACB97484F}"/>
              </a:ext>
            </a:extLst>
          </p:cNvPr>
          <p:cNvPicPr preferRelativeResize="0"/>
          <p:nvPr/>
        </p:nvPicPr>
        <p:blipFill rotWithShape="1">
          <a:blip r:embed="rId3">
            <a:alphaModFix/>
          </a:blip>
          <a:srcRect/>
          <a:stretch/>
        </p:blipFill>
        <p:spPr>
          <a:xfrm>
            <a:off x="10844260" y="6239007"/>
            <a:ext cx="1106697" cy="311903"/>
          </a:xfrm>
          <a:prstGeom prst="rect">
            <a:avLst/>
          </a:prstGeom>
          <a:noFill/>
          <a:ln>
            <a:noFill/>
          </a:ln>
        </p:spPr>
      </p:pic>
      <p:sp>
        <p:nvSpPr>
          <p:cNvPr id="24" name="Tekstvak 23">
            <a:extLst>
              <a:ext uri="{FF2B5EF4-FFF2-40B4-BE49-F238E27FC236}">
                <a16:creationId xmlns:a16="http://schemas.microsoft.com/office/drawing/2014/main" id="{E1EBE3A3-E46F-57D0-6595-D073F9AAA73A}"/>
              </a:ext>
            </a:extLst>
          </p:cNvPr>
          <p:cNvSpPr txBox="1">
            <a:spLocks/>
          </p:cNvSpPr>
          <p:nvPr/>
        </p:nvSpPr>
        <p:spPr>
          <a:xfrm>
            <a:off x="1589601" y="3341164"/>
            <a:ext cx="3790163" cy="28732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nl-NL" sz="1067" kern="0">
                <a:solidFill>
                  <a:srgbClr val="008BA0"/>
                </a:solidFill>
                <a:latin typeface="Calibri"/>
                <a:cs typeface="Calibri"/>
                <a:sym typeface="Arial"/>
              </a:rPr>
              <a:t>Source: </a:t>
            </a:r>
            <a:r>
              <a:rPr lang="nl-NL" sz="1067" kern="0">
                <a:solidFill>
                  <a:srgbClr val="008BA0"/>
                </a:solidFill>
                <a:latin typeface="Calibri"/>
                <a:cs typeface="Calibri"/>
                <a:sym typeface="Arial"/>
                <a:hlinkClick r:id="rId4">
                  <a:extLst>
                    <a:ext uri="{A12FA001-AC4F-418D-AE19-62706E023703}">
                      <ahyp:hlinkClr xmlns:ahyp="http://schemas.microsoft.com/office/drawing/2018/hyperlinkcolor" val="tx"/>
                    </a:ext>
                  </a:extLst>
                </a:hlinkClick>
              </a:rPr>
              <a:t>UnitedHealthGroup - </a:t>
            </a:r>
            <a:r>
              <a:rPr lang="nl-NL" sz="1067" kern="0" err="1">
                <a:solidFill>
                  <a:srgbClr val="008BA0"/>
                </a:solidFill>
                <a:latin typeface="Calibri"/>
                <a:cs typeface="Calibri"/>
                <a:sym typeface="Arial"/>
                <a:hlinkClick r:id="rId4">
                  <a:extLst>
                    <a:ext uri="{A12FA001-AC4F-418D-AE19-62706E023703}">
                      <ahyp:hlinkClr xmlns:ahyp="http://schemas.microsoft.com/office/drawing/2018/hyperlinkcolor" val="tx"/>
                    </a:ext>
                  </a:extLst>
                </a:hlinkClick>
              </a:rPr>
              <a:t>Doing</a:t>
            </a:r>
            <a:r>
              <a:rPr lang="nl-NL" sz="1067" kern="0">
                <a:solidFill>
                  <a:srgbClr val="008BA0"/>
                </a:solidFill>
                <a:latin typeface="Calibri"/>
                <a:cs typeface="Calibri"/>
                <a:sym typeface="Arial"/>
                <a:hlinkClick r:id="rId4">
                  <a:extLst>
                    <a:ext uri="{A12FA001-AC4F-418D-AE19-62706E023703}">
                      <ahyp:hlinkClr xmlns:ahyp="http://schemas.microsoft.com/office/drawing/2018/hyperlinkcolor" val="tx"/>
                    </a:ext>
                  </a:extLst>
                </a:hlinkClick>
              </a:rPr>
              <a:t> </a:t>
            </a:r>
            <a:r>
              <a:rPr lang="nl-NL" sz="1067" kern="0" err="1">
                <a:solidFill>
                  <a:srgbClr val="008BA0"/>
                </a:solidFill>
                <a:latin typeface="Calibri"/>
                <a:cs typeface="Calibri"/>
                <a:sym typeface="Arial"/>
                <a:hlinkClick r:id="rId4">
                  <a:extLst>
                    <a:ext uri="{A12FA001-AC4F-418D-AE19-62706E023703}">
                      <ahyp:hlinkClr xmlns:ahyp="http://schemas.microsoft.com/office/drawing/2018/hyperlinkcolor" val="tx"/>
                    </a:ext>
                  </a:extLst>
                </a:hlinkClick>
              </a:rPr>
              <a:t>good</a:t>
            </a:r>
            <a:r>
              <a:rPr lang="nl-NL" sz="1067" kern="0">
                <a:solidFill>
                  <a:srgbClr val="008BA0"/>
                </a:solidFill>
                <a:latin typeface="Calibri"/>
                <a:cs typeface="Calibri"/>
                <a:sym typeface="Arial"/>
                <a:hlinkClick r:id="rId4">
                  <a:extLst>
                    <a:ext uri="{A12FA001-AC4F-418D-AE19-62706E023703}">
                      <ahyp:hlinkClr xmlns:ahyp="http://schemas.microsoft.com/office/drawing/2018/hyperlinkcolor" val="tx"/>
                    </a:ext>
                  </a:extLst>
                </a:hlinkClick>
              </a:rPr>
              <a:t> is </a:t>
            </a:r>
            <a:r>
              <a:rPr lang="nl-NL" sz="1067" kern="0" err="1">
                <a:solidFill>
                  <a:srgbClr val="008BA0"/>
                </a:solidFill>
                <a:latin typeface="Calibri"/>
                <a:cs typeface="Calibri"/>
                <a:sym typeface="Arial"/>
                <a:hlinkClick r:id="rId4">
                  <a:extLst>
                    <a:ext uri="{A12FA001-AC4F-418D-AE19-62706E023703}">
                      <ahyp:hlinkClr xmlns:ahyp="http://schemas.microsoft.com/office/drawing/2018/hyperlinkcolor" val="tx"/>
                    </a:ext>
                  </a:extLst>
                </a:hlinkClick>
              </a:rPr>
              <a:t>good</a:t>
            </a:r>
            <a:r>
              <a:rPr lang="nl-NL" sz="1067" kern="0">
                <a:solidFill>
                  <a:srgbClr val="008BA0"/>
                </a:solidFill>
                <a:latin typeface="Calibri"/>
                <a:cs typeface="Calibri"/>
                <a:sym typeface="Arial"/>
                <a:hlinkClick r:id="rId4">
                  <a:extLst>
                    <a:ext uri="{A12FA001-AC4F-418D-AE19-62706E023703}">
                      <ahyp:hlinkClr xmlns:ahyp="http://schemas.microsoft.com/office/drawing/2018/hyperlinkcolor" val="tx"/>
                    </a:ext>
                  </a:extLst>
                </a:hlinkClick>
              </a:rPr>
              <a:t> </a:t>
            </a:r>
            <a:r>
              <a:rPr lang="nl-NL" sz="1067" kern="0" err="1">
                <a:solidFill>
                  <a:srgbClr val="008BA0"/>
                </a:solidFill>
                <a:latin typeface="Calibri"/>
                <a:cs typeface="Calibri"/>
                <a:sym typeface="Arial"/>
                <a:hlinkClick r:id="rId4">
                  <a:extLst>
                    <a:ext uri="{A12FA001-AC4F-418D-AE19-62706E023703}">
                      <ahyp:hlinkClr xmlns:ahyp="http://schemas.microsoft.com/office/drawing/2018/hyperlinkcolor" val="tx"/>
                    </a:ext>
                  </a:extLst>
                </a:hlinkClick>
              </a:rPr>
              <a:t>for</a:t>
            </a:r>
            <a:r>
              <a:rPr lang="nl-NL" sz="1067" kern="0">
                <a:solidFill>
                  <a:srgbClr val="008BA0"/>
                </a:solidFill>
                <a:latin typeface="Calibri"/>
                <a:cs typeface="Calibri"/>
                <a:sym typeface="Arial"/>
                <a:hlinkClick r:id="rId4">
                  <a:extLst>
                    <a:ext uri="{A12FA001-AC4F-418D-AE19-62706E023703}">
                      <ahyp:hlinkClr xmlns:ahyp="http://schemas.microsoft.com/office/drawing/2018/hyperlinkcolor" val="tx"/>
                    </a:ext>
                  </a:extLst>
                </a:hlinkClick>
              </a:rPr>
              <a:t> </a:t>
            </a:r>
            <a:r>
              <a:rPr lang="nl-NL" sz="1067" kern="0" err="1">
                <a:solidFill>
                  <a:srgbClr val="008BA0"/>
                </a:solidFill>
                <a:latin typeface="Calibri"/>
                <a:cs typeface="Calibri"/>
                <a:sym typeface="Arial"/>
                <a:hlinkClick r:id="rId4">
                  <a:extLst>
                    <a:ext uri="{A12FA001-AC4F-418D-AE19-62706E023703}">
                      <ahyp:hlinkClr xmlns:ahyp="http://schemas.microsoft.com/office/drawing/2018/hyperlinkcolor" val="tx"/>
                    </a:ext>
                  </a:extLst>
                </a:hlinkClick>
              </a:rPr>
              <a:t>you</a:t>
            </a:r>
            <a:endParaRPr lang="nl-NL" sz="1067" kern="0">
              <a:solidFill>
                <a:srgbClr val="008BA0"/>
              </a:solidFill>
              <a:latin typeface="Calibri"/>
              <a:cs typeface="Calibri"/>
              <a:sym typeface="Arial"/>
            </a:endParaRPr>
          </a:p>
        </p:txBody>
      </p:sp>
      <p:sp>
        <p:nvSpPr>
          <p:cNvPr id="10" name="Tekstvak 9">
            <a:extLst>
              <a:ext uri="{FF2B5EF4-FFF2-40B4-BE49-F238E27FC236}">
                <a16:creationId xmlns:a16="http://schemas.microsoft.com/office/drawing/2014/main" id="{7F8D3F48-2CBB-F1D5-E4AF-689522366BAB}"/>
              </a:ext>
            </a:extLst>
          </p:cNvPr>
          <p:cNvSpPr txBox="1">
            <a:spLocks/>
          </p:cNvSpPr>
          <p:nvPr/>
        </p:nvSpPr>
        <p:spPr>
          <a:xfrm>
            <a:off x="1589601" y="5858074"/>
            <a:ext cx="3790163" cy="28732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nl-NL" sz="1067" kern="0">
                <a:solidFill>
                  <a:srgbClr val="008BA0"/>
                </a:solidFill>
                <a:latin typeface="Calibri"/>
                <a:cs typeface="Calibri"/>
                <a:sym typeface="Arial"/>
              </a:rPr>
              <a:t>Source: </a:t>
            </a:r>
            <a:r>
              <a:rPr lang="nl-NL" sz="1067" kern="0">
                <a:solidFill>
                  <a:srgbClr val="008BA0"/>
                </a:solidFill>
                <a:latin typeface="Calibri"/>
                <a:cs typeface="Calibri"/>
                <a:sym typeface="Arial"/>
                <a:hlinkClick r:id="rId5">
                  <a:extLst>
                    <a:ext uri="{A12FA001-AC4F-418D-AE19-62706E023703}">
                      <ahyp:hlinkClr xmlns:ahyp="http://schemas.microsoft.com/office/drawing/2018/hyperlinkcolor" val="tx"/>
                    </a:ext>
                  </a:extLst>
                </a:hlinkClick>
              </a:rPr>
              <a:t>Geven in Nederland onderzoek 2024</a:t>
            </a:r>
            <a:endParaRPr lang="nl-NL" sz="1067" kern="0">
              <a:solidFill>
                <a:srgbClr val="008BA0"/>
              </a:solidFill>
              <a:latin typeface="Calibri"/>
              <a:cs typeface="Calibri"/>
              <a:sym typeface="Arial"/>
            </a:endParaRPr>
          </a:p>
        </p:txBody>
      </p:sp>
      <p:sp>
        <p:nvSpPr>
          <p:cNvPr id="13" name="Tekstvak 12">
            <a:extLst>
              <a:ext uri="{FF2B5EF4-FFF2-40B4-BE49-F238E27FC236}">
                <a16:creationId xmlns:a16="http://schemas.microsoft.com/office/drawing/2014/main" id="{2AF18D78-8160-AB72-E6A4-27454D34D113}"/>
              </a:ext>
            </a:extLst>
          </p:cNvPr>
          <p:cNvSpPr txBox="1">
            <a:spLocks/>
          </p:cNvSpPr>
          <p:nvPr/>
        </p:nvSpPr>
        <p:spPr>
          <a:xfrm>
            <a:off x="5976873" y="5858073"/>
            <a:ext cx="3790163" cy="28732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nl-NL" sz="1067" kern="0">
                <a:solidFill>
                  <a:srgbClr val="008BA0"/>
                </a:solidFill>
                <a:latin typeface="Calibri"/>
                <a:cs typeface="Calibri"/>
                <a:sym typeface="Arial"/>
              </a:rPr>
              <a:t>Source: </a:t>
            </a:r>
            <a:r>
              <a:rPr lang="nl-NL" sz="1067" kern="0">
                <a:solidFill>
                  <a:srgbClr val="008BA0"/>
                </a:solidFill>
                <a:latin typeface="Calibri"/>
                <a:cs typeface="Calibri"/>
                <a:sym typeface="Arial"/>
                <a:hlinkClick r:id="rId5">
                  <a:extLst>
                    <a:ext uri="{A12FA001-AC4F-418D-AE19-62706E023703}">
                      <ahyp:hlinkClr xmlns:ahyp="http://schemas.microsoft.com/office/drawing/2018/hyperlinkcolor" val="tx"/>
                    </a:ext>
                  </a:extLst>
                </a:hlinkClick>
              </a:rPr>
              <a:t>Geven in Nederland onderzoek 2024</a:t>
            </a:r>
            <a:endParaRPr lang="nl-NL" sz="1067" kern="0">
              <a:solidFill>
                <a:srgbClr val="008BA0"/>
              </a:solidFill>
              <a:latin typeface="Calibri"/>
              <a:cs typeface="Calibri"/>
              <a:sym typeface="Arial"/>
            </a:endParaRPr>
          </a:p>
        </p:txBody>
      </p:sp>
      <p:sp>
        <p:nvSpPr>
          <p:cNvPr id="14" name="Tekstvak 13">
            <a:extLst>
              <a:ext uri="{FF2B5EF4-FFF2-40B4-BE49-F238E27FC236}">
                <a16:creationId xmlns:a16="http://schemas.microsoft.com/office/drawing/2014/main" id="{B954ABE9-4A55-AB8B-E91A-EFF4387F9FED}"/>
              </a:ext>
            </a:extLst>
          </p:cNvPr>
          <p:cNvSpPr txBox="1">
            <a:spLocks/>
          </p:cNvSpPr>
          <p:nvPr/>
        </p:nvSpPr>
        <p:spPr>
          <a:xfrm>
            <a:off x="5976873" y="3341165"/>
            <a:ext cx="3790163" cy="28732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nl-NL" sz="1067" kern="0">
                <a:solidFill>
                  <a:srgbClr val="008BA0"/>
                </a:solidFill>
                <a:latin typeface="Calibri"/>
                <a:cs typeface="Calibri"/>
                <a:sym typeface="Arial"/>
              </a:rPr>
              <a:t>Source: </a:t>
            </a:r>
            <a:r>
              <a:rPr lang="nl-NL" sz="1067" kern="0">
                <a:solidFill>
                  <a:srgbClr val="008BA0"/>
                </a:solidFill>
                <a:latin typeface="Calibri"/>
                <a:cs typeface="Calibri"/>
                <a:sym typeface="Arial"/>
                <a:hlinkClick r:id="rId5">
                  <a:extLst>
                    <a:ext uri="{A12FA001-AC4F-418D-AE19-62706E023703}">
                      <ahyp:hlinkClr xmlns:ahyp="http://schemas.microsoft.com/office/drawing/2018/hyperlinkcolor" val="tx"/>
                    </a:ext>
                  </a:extLst>
                </a:hlinkClick>
              </a:rPr>
              <a:t>Geven in Nederland onderzoek 2024</a:t>
            </a:r>
            <a:endParaRPr lang="nl-NL" sz="1067" kern="0">
              <a:solidFill>
                <a:srgbClr val="008BA0"/>
              </a:solidFill>
              <a:latin typeface="Calibri"/>
              <a:cs typeface="Calibri"/>
              <a:sym typeface="Arial"/>
            </a:endParaRPr>
          </a:p>
        </p:txBody>
      </p:sp>
      <p:pic>
        <p:nvPicPr>
          <p:cNvPr id="8" name="Afbeelding 7" descr="Afbeelding met tekst, Lettertype, logo, schermopname&#10;&#10;Automatisch gegenereerde beschrijving">
            <a:extLst>
              <a:ext uri="{FF2B5EF4-FFF2-40B4-BE49-F238E27FC236}">
                <a16:creationId xmlns:a16="http://schemas.microsoft.com/office/drawing/2014/main" id="{911B6FA2-9527-924D-A12A-18741A7B0F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0274" y="1255620"/>
            <a:ext cx="3790163" cy="2131967"/>
          </a:xfrm>
          <a:prstGeom prst="rect">
            <a:avLst/>
          </a:prstGeom>
        </p:spPr>
      </p:pic>
      <p:pic>
        <p:nvPicPr>
          <p:cNvPr id="11" name="Afbeelding 10" descr="Afbeelding met tekst, Lettertype, logo, schermopname&#10;&#10;Automatisch gegenereerde beschrijving">
            <a:extLst>
              <a:ext uri="{FF2B5EF4-FFF2-40B4-BE49-F238E27FC236}">
                <a16:creationId xmlns:a16="http://schemas.microsoft.com/office/drawing/2014/main" id="{83352112-2F33-378C-A34B-70FD453103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1255619"/>
            <a:ext cx="3790163" cy="2131967"/>
          </a:xfrm>
          <a:prstGeom prst="rect">
            <a:avLst/>
          </a:prstGeom>
        </p:spPr>
      </p:pic>
      <p:pic>
        <p:nvPicPr>
          <p:cNvPr id="15" name="Afbeelding 14" descr="Afbeelding met tekst, Lettertype, logo, schermopname&#10;&#10;Automatisch gegenereerde beschrijving">
            <a:extLst>
              <a:ext uri="{FF2B5EF4-FFF2-40B4-BE49-F238E27FC236}">
                <a16:creationId xmlns:a16="http://schemas.microsoft.com/office/drawing/2014/main" id="{8C33D6C7-DB9C-2732-8AD5-068140B1A0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5877" y="3761988"/>
            <a:ext cx="3790164" cy="2131967"/>
          </a:xfrm>
          <a:prstGeom prst="rect">
            <a:avLst/>
          </a:prstGeom>
        </p:spPr>
      </p:pic>
      <p:pic>
        <p:nvPicPr>
          <p:cNvPr id="17" name="Afbeelding 16" descr="Afbeelding met tekst, Lettertype, schermopname, logo&#10;&#10;Automatisch gegenereerde beschrijving">
            <a:extLst>
              <a:ext uri="{FF2B5EF4-FFF2-40B4-BE49-F238E27FC236}">
                <a16:creationId xmlns:a16="http://schemas.microsoft.com/office/drawing/2014/main" id="{1F1E5284-5E0C-6996-701B-E6345A90D7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20274" y="3761987"/>
            <a:ext cx="3790165" cy="2131968"/>
          </a:xfrm>
          <a:prstGeom prst="rect">
            <a:avLst/>
          </a:prstGeom>
        </p:spPr>
      </p:pic>
    </p:spTree>
    <p:extLst>
      <p:ext uri="{BB962C8B-B14F-4D97-AF65-F5344CB8AC3E}">
        <p14:creationId xmlns:p14="http://schemas.microsoft.com/office/powerpoint/2010/main" val="2704368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96;ge1c89dca81_0_148">
            <a:extLst>
              <a:ext uri="{FF2B5EF4-FFF2-40B4-BE49-F238E27FC236}">
                <a16:creationId xmlns:a16="http://schemas.microsoft.com/office/drawing/2014/main" id="{7984A7B4-43E6-68B4-7826-7810D15406F1}"/>
              </a:ext>
            </a:extLst>
          </p:cNvPr>
          <p:cNvSpPr txBox="1"/>
          <p:nvPr/>
        </p:nvSpPr>
        <p:spPr>
          <a:xfrm>
            <a:off x="813835" y="192576"/>
            <a:ext cx="10488800" cy="1075200"/>
          </a:xfrm>
          <a:prstGeom prst="rect">
            <a:avLst/>
          </a:prstGeom>
          <a:noFill/>
          <a:ln>
            <a:noFill/>
          </a:ln>
        </p:spPr>
        <p:txBody>
          <a:bodyPr spcFirstLastPara="1" wrap="square" lIns="91433" tIns="45700" rIns="91433" bIns="45700" anchor="ctr" anchorCtr="0">
            <a:noAutofit/>
          </a:bodyPr>
          <a:lstStyle/>
          <a:p>
            <a:pPr defTabSz="1219170">
              <a:lnSpc>
                <a:spcPct val="90000"/>
              </a:lnSpc>
              <a:buClr>
                <a:srgbClr val="000000"/>
              </a:buClr>
              <a:defRPr/>
            </a:pPr>
            <a:r>
              <a:rPr lang="en-US" sz="4400" b="1" kern="0">
                <a:solidFill>
                  <a:srgbClr val="1A8897"/>
                </a:solidFill>
                <a:latin typeface="Calibri" panose="020F0502020204030204" pitchFamily="34" charset="0"/>
                <a:ea typeface="Calibri" panose="020F0502020204030204" pitchFamily="34" charset="0"/>
                <a:cs typeface="Calibri" panose="020F0502020204030204" pitchFamily="34" charset="0"/>
                <a:sym typeface="Arial"/>
              </a:rPr>
              <a:t>Employee volunteering in figures (2)</a:t>
            </a:r>
            <a:endParaRPr lang="nl" sz="4400" b="1" kern="0">
              <a:solidFill>
                <a:srgbClr val="1A8897"/>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4" name="Google Shape;197;ge1c89dca81_0_148">
            <a:extLst>
              <a:ext uri="{FF2B5EF4-FFF2-40B4-BE49-F238E27FC236}">
                <a16:creationId xmlns:a16="http://schemas.microsoft.com/office/drawing/2014/main" id="{A8111FC0-648D-170B-F964-8F5ACB97484F}"/>
              </a:ext>
            </a:extLst>
          </p:cNvPr>
          <p:cNvPicPr preferRelativeResize="0"/>
          <p:nvPr/>
        </p:nvPicPr>
        <p:blipFill rotWithShape="1">
          <a:blip r:embed="rId3">
            <a:alphaModFix/>
          </a:blip>
          <a:srcRect/>
          <a:stretch/>
        </p:blipFill>
        <p:spPr>
          <a:xfrm>
            <a:off x="10844260" y="6239007"/>
            <a:ext cx="1106697" cy="311903"/>
          </a:xfrm>
          <a:prstGeom prst="rect">
            <a:avLst/>
          </a:prstGeom>
          <a:noFill/>
          <a:ln>
            <a:noFill/>
          </a:ln>
        </p:spPr>
      </p:pic>
      <p:sp>
        <p:nvSpPr>
          <p:cNvPr id="16" name="Tekstvak 15">
            <a:extLst>
              <a:ext uri="{FF2B5EF4-FFF2-40B4-BE49-F238E27FC236}">
                <a16:creationId xmlns:a16="http://schemas.microsoft.com/office/drawing/2014/main" id="{15651D5F-D2A3-6595-79CC-9D054E6EE981}"/>
              </a:ext>
            </a:extLst>
          </p:cNvPr>
          <p:cNvSpPr txBox="1"/>
          <p:nvPr/>
        </p:nvSpPr>
        <p:spPr>
          <a:xfrm>
            <a:off x="5972913" y="3353193"/>
            <a:ext cx="3917860" cy="28732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nl-NL" sz="1067" kern="0">
                <a:solidFill>
                  <a:srgbClr val="008BA0"/>
                </a:solidFill>
                <a:latin typeface="Calibri"/>
                <a:cs typeface="Calibri"/>
                <a:sym typeface="Arial"/>
              </a:rPr>
              <a:t>Source: </a:t>
            </a:r>
            <a:r>
              <a:rPr lang="nl-NL" sz="1067" kern="0">
                <a:solidFill>
                  <a:srgbClr val="008BA0"/>
                </a:solidFill>
                <a:latin typeface="Calibri"/>
                <a:cs typeface="Calibri"/>
                <a:sym typeface="Arial"/>
                <a:hlinkClick r:id="rId4">
                  <a:extLst>
                    <a:ext uri="{A12FA001-AC4F-418D-AE19-62706E023703}">
                      <ahyp:hlinkClr xmlns:ahyp="http://schemas.microsoft.com/office/drawing/2018/hyperlinkcolor" val="tx"/>
                    </a:ext>
                  </a:extLst>
                </a:hlinkClick>
              </a:rPr>
              <a:t>Grant Thornton Impact Onderzoek</a:t>
            </a:r>
            <a:endParaRPr lang="nl-NL" sz="1067" kern="0">
              <a:solidFill>
                <a:srgbClr val="008BA0"/>
              </a:solidFill>
              <a:latin typeface="Calibri"/>
              <a:cs typeface="Calibri"/>
              <a:sym typeface="Arial"/>
            </a:endParaRPr>
          </a:p>
        </p:txBody>
      </p:sp>
      <p:sp>
        <p:nvSpPr>
          <p:cNvPr id="17" name="Tekstvak 16">
            <a:extLst>
              <a:ext uri="{FF2B5EF4-FFF2-40B4-BE49-F238E27FC236}">
                <a16:creationId xmlns:a16="http://schemas.microsoft.com/office/drawing/2014/main" id="{9E35E464-CE00-E870-B8C2-2834434BC648}"/>
              </a:ext>
            </a:extLst>
          </p:cNvPr>
          <p:cNvSpPr txBox="1"/>
          <p:nvPr/>
        </p:nvSpPr>
        <p:spPr>
          <a:xfrm>
            <a:off x="1625397" y="3345111"/>
            <a:ext cx="3790163" cy="28732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nl-NL" sz="1067" kern="0">
                <a:solidFill>
                  <a:srgbClr val="008BA0"/>
                </a:solidFill>
                <a:latin typeface="Calibri"/>
                <a:cs typeface="Calibri"/>
                <a:sym typeface="Arial"/>
              </a:rPr>
              <a:t>Source: </a:t>
            </a:r>
            <a:r>
              <a:rPr lang="nl-NL" sz="1067" kern="0" err="1">
                <a:solidFill>
                  <a:srgbClr val="008BA0"/>
                </a:solidFill>
                <a:latin typeface="Calibri"/>
                <a:cs typeface="Calibri"/>
                <a:sym typeface="Arial"/>
                <a:hlinkClick r:id="rId5">
                  <a:extLst>
                    <a:ext uri="{A12FA001-AC4F-418D-AE19-62706E023703}">
                      <ahyp:hlinkClr xmlns:ahyp="http://schemas.microsoft.com/office/drawing/2018/hyperlinkcolor" val="tx"/>
                    </a:ext>
                  </a:extLst>
                </a:hlinkClick>
              </a:rPr>
              <a:t>Volunteermatch</a:t>
            </a:r>
            <a:r>
              <a:rPr lang="nl-NL" sz="1067" kern="0">
                <a:solidFill>
                  <a:srgbClr val="008BA0"/>
                </a:solidFill>
                <a:latin typeface="Calibri"/>
                <a:cs typeface="Calibri"/>
                <a:sym typeface="Arial"/>
                <a:hlinkClick r:id="rId5">
                  <a:extLst>
                    <a:ext uri="{A12FA001-AC4F-418D-AE19-62706E023703}">
                      <ahyp:hlinkClr xmlns:ahyp="http://schemas.microsoft.com/office/drawing/2018/hyperlinkcolor" val="tx"/>
                    </a:ext>
                  </a:extLst>
                </a:hlinkClick>
              </a:rPr>
              <a:t>: </a:t>
            </a:r>
            <a:r>
              <a:rPr lang="nl-NL" sz="1067" kern="0" err="1">
                <a:solidFill>
                  <a:srgbClr val="008BA0"/>
                </a:solidFill>
                <a:latin typeface="Calibri"/>
                <a:cs typeface="Calibri"/>
                <a:sym typeface="Arial"/>
                <a:hlinkClick r:id="rId5">
                  <a:extLst>
                    <a:ext uri="{A12FA001-AC4F-418D-AE19-62706E023703}">
                      <ahyp:hlinkClr xmlns:ahyp="http://schemas.microsoft.com/office/drawing/2018/hyperlinkcolor" val="tx"/>
                    </a:ext>
                  </a:extLst>
                </a:hlinkClick>
              </a:rPr>
              <a:t>Doing</a:t>
            </a:r>
            <a:r>
              <a:rPr lang="nl-NL" sz="1067" kern="0">
                <a:solidFill>
                  <a:srgbClr val="008BA0"/>
                </a:solidFill>
                <a:latin typeface="Calibri"/>
                <a:cs typeface="Calibri"/>
                <a:sym typeface="Arial"/>
                <a:hlinkClick r:id="rId5">
                  <a:extLst>
                    <a:ext uri="{A12FA001-AC4F-418D-AE19-62706E023703}">
                      <ahyp:hlinkClr xmlns:ahyp="http://schemas.microsoft.com/office/drawing/2018/hyperlinkcolor" val="tx"/>
                    </a:ext>
                  </a:extLst>
                </a:hlinkClick>
              </a:rPr>
              <a:t> </a:t>
            </a:r>
            <a:r>
              <a:rPr lang="nl-NL" sz="1067" kern="0" err="1">
                <a:solidFill>
                  <a:srgbClr val="008BA0"/>
                </a:solidFill>
                <a:latin typeface="Calibri"/>
                <a:cs typeface="Calibri"/>
                <a:sym typeface="Arial"/>
                <a:hlinkClick r:id="rId5">
                  <a:extLst>
                    <a:ext uri="{A12FA001-AC4F-418D-AE19-62706E023703}">
                      <ahyp:hlinkClr xmlns:ahyp="http://schemas.microsoft.com/office/drawing/2018/hyperlinkcolor" val="tx"/>
                    </a:ext>
                  </a:extLst>
                </a:hlinkClick>
              </a:rPr>
              <a:t>good</a:t>
            </a:r>
            <a:r>
              <a:rPr lang="nl-NL" sz="1067" kern="0">
                <a:solidFill>
                  <a:srgbClr val="008BA0"/>
                </a:solidFill>
                <a:latin typeface="Calibri"/>
                <a:cs typeface="Calibri"/>
                <a:sym typeface="Arial"/>
                <a:hlinkClick r:id="rId5">
                  <a:extLst>
                    <a:ext uri="{A12FA001-AC4F-418D-AE19-62706E023703}">
                      <ahyp:hlinkClr xmlns:ahyp="http://schemas.microsoft.com/office/drawing/2018/hyperlinkcolor" val="tx"/>
                    </a:ext>
                  </a:extLst>
                </a:hlinkClick>
              </a:rPr>
              <a:t>  is </a:t>
            </a:r>
            <a:r>
              <a:rPr lang="nl-NL" sz="1067" kern="0" err="1">
                <a:solidFill>
                  <a:srgbClr val="008BA0"/>
                </a:solidFill>
                <a:latin typeface="Calibri"/>
                <a:cs typeface="Calibri"/>
                <a:sym typeface="Arial"/>
                <a:hlinkClick r:id="rId5">
                  <a:extLst>
                    <a:ext uri="{A12FA001-AC4F-418D-AE19-62706E023703}">
                      <ahyp:hlinkClr xmlns:ahyp="http://schemas.microsoft.com/office/drawing/2018/hyperlinkcolor" val="tx"/>
                    </a:ext>
                  </a:extLst>
                </a:hlinkClick>
              </a:rPr>
              <a:t>good</a:t>
            </a:r>
            <a:r>
              <a:rPr lang="nl-NL" sz="1067" kern="0">
                <a:solidFill>
                  <a:srgbClr val="008BA0"/>
                </a:solidFill>
                <a:latin typeface="Calibri"/>
                <a:cs typeface="Calibri"/>
                <a:sym typeface="Arial"/>
                <a:hlinkClick r:id="rId5">
                  <a:extLst>
                    <a:ext uri="{A12FA001-AC4F-418D-AE19-62706E023703}">
                      <ahyp:hlinkClr xmlns:ahyp="http://schemas.microsoft.com/office/drawing/2018/hyperlinkcolor" val="tx"/>
                    </a:ext>
                  </a:extLst>
                </a:hlinkClick>
              </a:rPr>
              <a:t> </a:t>
            </a:r>
            <a:r>
              <a:rPr lang="nl-NL" sz="1067" kern="0" err="1">
                <a:solidFill>
                  <a:srgbClr val="008BA0"/>
                </a:solidFill>
                <a:latin typeface="Calibri"/>
                <a:cs typeface="Calibri"/>
                <a:sym typeface="Arial"/>
                <a:hlinkClick r:id="rId5">
                  <a:extLst>
                    <a:ext uri="{A12FA001-AC4F-418D-AE19-62706E023703}">
                      <ahyp:hlinkClr xmlns:ahyp="http://schemas.microsoft.com/office/drawing/2018/hyperlinkcolor" val="tx"/>
                    </a:ext>
                  </a:extLst>
                </a:hlinkClick>
              </a:rPr>
              <a:t>for</a:t>
            </a:r>
            <a:r>
              <a:rPr lang="nl-NL" sz="1067" kern="0">
                <a:solidFill>
                  <a:srgbClr val="008BA0"/>
                </a:solidFill>
                <a:latin typeface="Calibri"/>
                <a:cs typeface="Calibri"/>
                <a:sym typeface="Arial"/>
                <a:hlinkClick r:id="rId5">
                  <a:extLst>
                    <a:ext uri="{A12FA001-AC4F-418D-AE19-62706E023703}">
                      <ahyp:hlinkClr xmlns:ahyp="http://schemas.microsoft.com/office/drawing/2018/hyperlinkcolor" val="tx"/>
                    </a:ext>
                  </a:extLst>
                </a:hlinkClick>
              </a:rPr>
              <a:t> </a:t>
            </a:r>
            <a:r>
              <a:rPr lang="nl-NL" sz="1067" kern="0" err="1">
                <a:solidFill>
                  <a:srgbClr val="008BA0"/>
                </a:solidFill>
                <a:latin typeface="Calibri"/>
                <a:cs typeface="Calibri"/>
                <a:sym typeface="Arial"/>
                <a:hlinkClick r:id="rId5">
                  <a:extLst>
                    <a:ext uri="{A12FA001-AC4F-418D-AE19-62706E023703}">
                      <ahyp:hlinkClr xmlns:ahyp="http://schemas.microsoft.com/office/drawing/2018/hyperlinkcolor" val="tx"/>
                    </a:ext>
                  </a:extLst>
                </a:hlinkClick>
              </a:rPr>
              <a:t>you</a:t>
            </a:r>
            <a:r>
              <a:rPr lang="nl-NL" sz="1067" kern="0">
                <a:solidFill>
                  <a:srgbClr val="008BA0"/>
                </a:solidFill>
                <a:latin typeface="Calibri"/>
                <a:cs typeface="Calibri"/>
                <a:sym typeface="Arial"/>
                <a:hlinkClick r:id="rId5">
                  <a:extLst>
                    <a:ext uri="{A12FA001-AC4F-418D-AE19-62706E023703}">
                      <ahyp:hlinkClr xmlns:ahyp="http://schemas.microsoft.com/office/drawing/2018/hyperlinkcolor" val="tx"/>
                    </a:ext>
                  </a:extLst>
                </a:hlinkClick>
              </a:rPr>
              <a:t> </a:t>
            </a:r>
            <a:r>
              <a:rPr lang="nl-NL" sz="1067" kern="0" err="1">
                <a:solidFill>
                  <a:srgbClr val="008BA0"/>
                </a:solidFill>
                <a:latin typeface="Calibri"/>
                <a:cs typeface="Calibri"/>
                <a:sym typeface="Arial"/>
                <a:hlinkClick r:id="rId5">
                  <a:extLst>
                    <a:ext uri="{A12FA001-AC4F-418D-AE19-62706E023703}">
                      <ahyp:hlinkClr xmlns:ahyp="http://schemas.microsoft.com/office/drawing/2018/hyperlinkcolor" val="tx"/>
                    </a:ext>
                  </a:extLst>
                </a:hlinkClick>
              </a:rPr>
              <a:t>study</a:t>
            </a:r>
            <a:endParaRPr lang="nl-NL" sz="1067" kern="0">
              <a:solidFill>
                <a:srgbClr val="008BA0"/>
              </a:solidFill>
              <a:latin typeface="Calibri"/>
              <a:cs typeface="Calibri"/>
              <a:sym typeface="Arial"/>
            </a:endParaRPr>
          </a:p>
        </p:txBody>
      </p:sp>
      <p:sp>
        <p:nvSpPr>
          <p:cNvPr id="2" name="Tekstvak 1">
            <a:extLst>
              <a:ext uri="{FF2B5EF4-FFF2-40B4-BE49-F238E27FC236}">
                <a16:creationId xmlns:a16="http://schemas.microsoft.com/office/drawing/2014/main" id="{27153087-4399-ABC6-9FA2-4CBD0A841D93}"/>
              </a:ext>
            </a:extLst>
          </p:cNvPr>
          <p:cNvSpPr txBox="1"/>
          <p:nvPr/>
        </p:nvSpPr>
        <p:spPr>
          <a:xfrm>
            <a:off x="1629513" y="5934466"/>
            <a:ext cx="3917860" cy="287323"/>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nl-NL" sz="1067" kern="0">
                <a:solidFill>
                  <a:srgbClr val="008BA0"/>
                </a:solidFill>
                <a:latin typeface="Calibri"/>
                <a:cs typeface="Calibri"/>
              </a:rPr>
              <a:t>Source: </a:t>
            </a:r>
            <a:r>
              <a:rPr lang="nl-NL" sz="1067" kern="0">
                <a:solidFill>
                  <a:srgbClr val="008BA0"/>
                </a:solidFill>
                <a:latin typeface="Calibri"/>
                <a:cs typeface="Calibri"/>
                <a:hlinkClick r:id="rId6">
                  <a:extLst>
                    <a:ext uri="{A12FA001-AC4F-418D-AE19-62706E023703}">
                      <ahyp:hlinkClr xmlns:ahyp="http://schemas.microsoft.com/office/drawing/2018/hyperlinkcolor" val="tx"/>
                    </a:ext>
                  </a:extLst>
                </a:hlinkClick>
              </a:rPr>
              <a:t>Deloitte </a:t>
            </a:r>
            <a:r>
              <a:rPr lang="nl-NL" sz="1067" kern="0" err="1">
                <a:solidFill>
                  <a:srgbClr val="008BA0"/>
                </a:solidFill>
                <a:latin typeface="Calibri"/>
                <a:cs typeface="Calibri"/>
                <a:hlinkClick r:id="rId6">
                  <a:extLst>
                    <a:ext uri="{A12FA001-AC4F-418D-AE19-62706E023703}">
                      <ahyp:hlinkClr xmlns:ahyp="http://schemas.microsoft.com/office/drawing/2018/hyperlinkcolor" val="tx"/>
                    </a:ext>
                  </a:extLst>
                </a:hlinkClick>
              </a:rPr>
              <a:t>Volunteer</a:t>
            </a:r>
            <a:r>
              <a:rPr lang="nl-NL" sz="1067" kern="0">
                <a:solidFill>
                  <a:srgbClr val="008BA0"/>
                </a:solidFill>
                <a:latin typeface="Calibri"/>
                <a:cs typeface="Calibri"/>
                <a:hlinkClick r:id="rId6">
                  <a:extLst>
                    <a:ext uri="{A12FA001-AC4F-418D-AE19-62706E023703}">
                      <ahyp:hlinkClr xmlns:ahyp="http://schemas.microsoft.com/office/drawing/2018/hyperlinkcolor" val="tx"/>
                    </a:ext>
                  </a:extLst>
                </a:hlinkClick>
              </a:rPr>
              <a:t> Impact Survey</a:t>
            </a:r>
          </a:p>
        </p:txBody>
      </p:sp>
      <p:sp>
        <p:nvSpPr>
          <p:cNvPr id="3" name="Tekstvak 4">
            <a:extLst>
              <a:ext uri="{FF2B5EF4-FFF2-40B4-BE49-F238E27FC236}">
                <a16:creationId xmlns:a16="http://schemas.microsoft.com/office/drawing/2014/main" id="{60E5F0B5-40C8-8752-53B3-A1C9EFA8080C}"/>
              </a:ext>
            </a:extLst>
          </p:cNvPr>
          <p:cNvSpPr txBox="1"/>
          <p:nvPr/>
        </p:nvSpPr>
        <p:spPr>
          <a:xfrm>
            <a:off x="5972913" y="5934467"/>
            <a:ext cx="3917860" cy="287323"/>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nl-NL" sz="1067" kern="0">
                <a:solidFill>
                  <a:srgbClr val="008BA0"/>
                </a:solidFill>
                <a:latin typeface="Calibri"/>
                <a:cs typeface="Calibri"/>
              </a:rPr>
              <a:t>Source: </a:t>
            </a:r>
            <a:r>
              <a:rPr lang="nl-NL" sz="1067" kern="0">
                <a:solidFill>
                  <a:srgbClr val="008BA0"/>
                </a:solidFill>
                <a:latin typeface="Calibri"/>
                <a:cs typeface="Calibri"/>
                <a:hlinkClick r:id="rId7">
                  <a:extLst>
                    <a:ext uri="{A12FA001-AC4F-418D-AE19-62706E023703}">
                      <ahyp:hlinkClr xmlns:ahyp="http://schemas.microsoft.com/office/drawing/2018/hyperlinkcolor" val="tx"/>
                    </a:ext>
                  </a:extLst>
                </a:hlinkClick>
              </a:rPr>
              <a:t>De inspirerende 40 - 2023</a:t>
            </a:r>
          </a:p>
        </p:txBody>
      </p:sp>
      <p:pic>
        <p:nvPicPr>
          <p:cNvPr id="8" name="Afbeelding 7" descr="Afbeelding met tekst, Lettertype, logo, Graphics&#10;&#10;Automatisch gegenereerde beschrijving">
            <a:extLst>
              <a:ext uri="{FF2B5EF4-FFF2-40B4-BE49-F238E27FC236}">
                <a16:creationId xmlns:a16="http://schemas.microsoft.com/office/drawing/2014/main" id="{BC5BA3AD-45B9-AA19-20D8-C589D49607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2600" y="1267776"/>
            <a:ext cx="3794773" cy="2134560"/>
          </a:xfrm>
          <a:prstGeom prst="rect">
            <a:avLst/>
          </a:prstGeom>
        </p:spPr>
      </p:pic>
      <p:pic>
        <p:nvPicPr>
          <p:cNvPr id="11" name="Afbeelding 10" descr="Afbeelding met tekst, Lettertype, logo, Graphics&#10;&#10;Automatisch gegenereerde beschrijving">
            <a:extLst>
              <a:ext uri="{FF2B5EF4-FFF2-40B4-BE49-F238E27FC236}">
                <a16:creationId xmlns:a16="http://schemas.microsoft.com/office/drawing/2014/main" id="{78635219-8AC6-0F7D-4645-02D9B43136B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5999" y="1267776"/>
            <a:ext cx="3794773" cy="2134560"/>
          </a:xfrm>
          <a:prstGeom prst="rect">
            <a:avLst/>
          </a:prstGeom>
        </p:spPr>
      </p:pic>
      <p:pic>
        <p:nvPicPr>
          <p:cNvPr id="14" name="Afbeelding 13" descr="Afbeelding met tekst, Lettertype, logo, schermopname&#10;&#10;Automatisch gegenereerde beschrijving">
            <a:extLst>
              <a:ext uri="{FF2B5EF4-FFF2-40B4-BE49-F238E27FC236}">
                <a16:creationId xmlns:a16="http://schemas.microsoft.com/office/drawing/2014/main" id="{DB0A0184-C408-CC0B-F479-D63741AD6D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52599" y="3801351"/>
            <a:ext cx="3794773" cy="2134560"/>
          </a:xfrm>
          <a:prstGeom prst="rect">
            <a:avLst/>
          </a:prstGeom>
        </p:spPr>
      </p:pic>
      <p:pic>
        <p:nvPicPr>
          <p:cNvPr id="18" name="Afbeelding 17" descr="Afbeelding met tekst, Lettertype, schermopname, logo&#10;&#10;Automatisch gegenereerde beschrijving">
            <a:extLst>
              <a:ext uri="{FF2B5EF4-FFF2-40B4-BE49-F238E27FC236}">
                <a16:creationId xmlns:a16="http://schemas.microsoft.com/office/drawing/2014/main" id="{3DA93106-95A5-BE61-5294-22E85ABA622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00609" y="3802647"/>
            <a:ext cx="3790163" cy="2131967"/>
          </a:xfrm>
          <a:prstGeom prst="rect">
            <a:avLst/>
          </a:prstGeom>
        </p:spPr>
      </p:pic>
    </p:spTree>
    <p:extLst>
      <p:ext uri="{BB962C8B-B14F-4D97-AF65-F5344CB8AC3E}">
        <p14:creationId xmlns:p14="http://schemas.microsoft.com/office/powerpoint/2010/main" val="3040510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90FFF79B-852A-ED29-60AE-94D4A05E9A03}"/>
              </a:ext>
            </a:extLst>
          </p:cNvPr>
          <p:cNvSpPr>
            <a:spLocks noGrp="1"/>
          </p:cNvSpPr>
          <p:nvPr>
            <p:ph type="body" idx="1"/>
          </p:nvPr>
        </p:nvSpPr>
        <p:spPr>
          <a:xfrm>
            <a:off x="733816" y="1481160"/>
            <a:ext cx="10885307" cy="4351200"/>
          </a:xfrm>
        </p:spPr>
        <p:txBody>
          <a:bodyPr/>
          <a:lstStyle/>
          <a:p>
            <a:pPr marL="186262" indent="0">
              <a:lnSpc>
                <a:spcPct val="100000"/>
              </a:lnSpc>
              <a:buClr>
                <a:srgbClr val="008BA0"/>
              </a:buClr>
              <a:buNone/>
            </a:pPr>
            <a:r>
              <a:rPr lang="en-US" sz="1467">
                <a:solidFill>
                  <a:srgbClr val="008BA0"/>
                </a:solidFill>
              </a:rPr>
              <a:t>Employee volunteering appears to be more effective for their vitality than offering stress-relieving services such as mindfulness or online coaching. Although the effect of volunteering on mental health may vary individually, many positive links have been identified. Examples of this are:</a:t>
            </a:r>
          </a:p>
          <a:p>
            <a:pPr>
              <a:lnSpc>
                <a:spcPct val="100000"/>
              </a:lnSpc>
              <a:buClr>
                <a:srgbClr val="008BA0"/>
              </a:buClr>
            </a:pPr>
            <a:r>
              <a:rPr lang="en-US" sz="1467" b="1">
                <a:solidFill>
                  <a:srgbClr val="008BA0"/>
                </a:solidFill>
              </a:rPr>
              <a:t>Sense of purpose</a:t>
            </a:r>
            <a:r>
              <a:rPr lang="en-US" sz="1467">
                <a:solidFill>
                  <a:srgbClr val="008BA0"/>
                </a:solidFill>
              </a:rPr>
              <a:t>: Working on a meaningful cause often provides a profound sense of purpose and satisfaction. This can help create a positive mindset and reduce feelings of emptiness.</a:t>
            </a:r>
          </a:p>
          <a:p>
            <a:pPr>
              <a:lnSpc>
                <a:spcPct val="100000"/>
              </a:lnSpc>
              <a:buClr>
                <a:srgbClr val="008BA0"/>
              </a:buClr>
            </a:pPr>
            <a:r>
              <a:rPr lang="en-US" sz="1467" b="1">
                <a:solidFill>
                  <a:srgbClr val="008BA0"/>
                </a:solidFill>
              </a:rPr>
              <a:t>Social connections</a:t>
            </a:r>
            <a:r>
              <a:rPr lang="en-US" sz="1467">
                <a:solidFill>
                  <a:srgbClr val="008BA0"/>
                </a:solidFill>
              </a:rPr>
              <a:t>: Volunteering offers the opportunity to meet new people and be part of a community with shared values. Social interaction is essential for well-being and can reduce feelings of loneliness</a:t>
            </a:r>
          </a:p>
          <a:p>
            <a:pPr>
              <a:lnSpc>
                <a:spcPct val="100000"/>
              </a:lnSpc>
              <a:buClr>
                <a:srgbClr val="008BA0"/>
              </a:buClr>
            </a:pPr>
            <a:r>
              <a:rPr lang="en-US" sz="1467" b="1">
                <a:solidFill>
                  <a:srgbClr val="008BA0"/>
                </a:solidFill>
              </a:rPr>
              <a:t>Stress reduction</a:t>
            </a:r>
            <a:r>
              <a:rPr lang="en-US" sz="1467">
                <a:solidFill>
                  <a:srgbClr val="008BA0"/>
                </a:solidFill>
              </a:rPr>
              <a:t>: Focusing on helping others can distract from personal stressors and concerns. Experiencing empathy and contributing to positive change can reduce stress levels.</a:t>
            </a:r>
          </a:p>
          <a:p>
            <a:pPr>
              <a:lnSpc>
                <a:spcPct val="100000"/>
              </a:lnSpc>
              <a:buClr>
                <a:srgbClr val="008BA0"/>
              </a:buClr>
            </a:pPr>
            <a:r>
              <a:rPr lang="en-US" sz="1467" b="1">
                <a:solidFill>
                  <a:srgbClr val="008BA0"/>
                </a:solidFill>
              </a:rPr>
              <a:t>Self-esteem</a:t>
            </a:r>
            <a:r>
              <a:rPr lang="en-US" sz="1467">
                <a:solidFill>
                  <a:srgbClr val="008BA0"/>
                </a:solidFill>
              </a:rPr>
              <a:t>: Self-esteem can increase by knowing that you are contributing to something bigger than yourself. Seeing concrete results from your efforts can have a positive effect on your self-image.</a:t>
            </a:r>
          </a:p>
          <a:p>
            <a:pPr>
              <a:lnSpc>
                <a:spcPct val="100000"/>
              </a:lnSpc>
              <a:buClr>
                <a:srgbClr val="008BA0"/>
              </a:buClr>
            </a:pPr>
            <a:r>
              <a:rPr lang="en-US" sz="1467" b="1">
                <a:solidFill>
                  <a:srgbClr val="008BA0"/>
                </a:solidFill>
              </a:rPr>
              <a:t>Skills development</a:t>
            </a:r>
            <a:r>
              <a:rPr lang="en-US" sz="1467">
                <a:solidFill>
                  <a:srgbClr val="008BA0"/>
                </a:solidFill>
              </a:rPr>
              <a:t>: Volunteering provides opportunities to learn new skills and improve existing ones. It stimulates intellectual challenges and can promote a sense of personal growth.</a:t>
            </a:r>
          </a:p>
          <a:p>
            <a:pPr>
              <a:lnSpc>
                <a:spcPct val="100000"/>
              </a:lnSpc>
              <a:buClr>
                <a:srgbClr val="008BA0"/>
              </a:buClr>
            </a:pPr>
            <a:r>
              <a:rPr lang="en-US" sz="1467" b="1">
                <a:solidFill>
                  <a:srgbClr val="008BA0"/>
                </a:solidFill>
              </a:rPr>
              <a:t>Long-term satisfaction</a:t>
            </a:r>
            <a:r>
              <a:rPr lang="en-US" sz="1467">
                <a:solidFill>
                  <a:srgbClr val="008BA0"/>
                </a:solidFill>
              </a:rPr>
              <a:t>: Volunteering may be associated with higher levels of overall life satisfaction. The feeling of contributing to the well-being of others contributes to a more fulfilled life.</a:t>
            </a:r>
          </a:p>
        </p:txBody>
      </p:sp>
      <p:sp>
        <p:nvSpPr>
          <p:cNvPr id="4" name="Tekstvak 3">
            <a:extLst>
              <a:ext uri="{FF2B5EF4-FFF2-40B4-BE49-F238E27FC236}">
                <a16:creationId xmlns:a16="http://schemas.microsoft.com/office/drawing/2014/main" id="{D12D5CED-EB9E-E712-53D0-FC51B5C59919}"/>
              </a:ext>
            </a:extLst>
          </p:cNvPr>
          <p:cNvSpPr txBox="1"/>
          <p:nvPr/>
        </p:nvSpPr>
        <p:spPr>
          <a:xfrm>
            <a:off x="932293" y="6293361"/>
            <a:ext cx="6990168" cy="287323"/>
          </a:xfrm>
          <a:prstGeom prst="rect">
            <a:avLst/>
          </a:prstGeom>
          <a:noFill/>
        </p:spPr>
        <p:txBody>
          <a:bodyPr wrap="square" lIns="121920" tIns="60960" rIns="121920" bIns="60960" rtlCol="0" anchor="t">
            <a:spAutoFit/>
          </a:bodyPr>
          <a:lstStyle/>
          <a:p>
            <a:pPr defTabSz="1219170">
              <a:buClr>
                <a:srgbClr val="000000"/>
              </a:buClr>
            </a:pPr>
            <a:r>
              <a:rPr lang="nl-NL" sz="1067" kern="0">
                <a:solidFill>
                  <a:srgbClr val="008BA0"/>
                </a:solidFill>
                <a:latin typeface="Calibri"/>
                <a:cs typeface="Calibri"/>
                <a:sym typeface="Arial"/>
              </a:rPr>
              <a:t>Source: </a:t>
            </a:r>
            <a:r>
              <a:rPr lang="nl-NL" sz="1067" kern="0">
                <a:solidFill>
                  <a:srgbClr val="008BA0"/>
                </a:solidFill>
                <a:latin typeface="Calibri"/>
                <a:cs typeface="Calibri"/>
                <a:sym typeface="Arial"/>
                <a:hlinkClick r:id="rId3">
                  <a:extLst>
                    <a:ext uri="{A12FA001-AC4F-418D-AE19-62706E023703}">
                      <ahyp:hlinkClr xmlns:ahyp="http://schemas.microsoft.com/office/drawing/2018/hyperlinkcolor" val="tx"/>
                    </a:ext>
                  </a:extLst>
                </a:hlinkClick>
              </a:rPr>
              <a:t>University of Oxford 2023 </a:t>
            </a:r>
            <a:r>
              <a:rPr lang="nl-NL" sz="1067" kern="0">
                <a:solidFill>
                  <a:srgbClr val="008BA0"/>
                </a:solidFill>
                <a:latin typeface="Calibri"/>
                <a:cs typeface="Calibri"/>
                <a:sym typeface="Arial"/>
              </a:rPr>
              <a:t>&amp; Platform </a:t>
            </a:r>
            <a:r>
              <a:rPr lang="nl-NL" sz="1067" kern="0">
                <a:solidFill>
                  <a:srgbClr val="008BA0"/>
                </a:solidFill>
                <a:latin typeface="Calibri"/>
                <a:cs typeface="Calibri"/>
                <a:sym typeface="Arial"/>
                <a:hlinkClick r:id="rId4">
                  <a:extLst>
                    <a:ext uri="{A12FA001-AC4F-418D-AE19-62706E023703}">
                      <ahyp:hlinkClr xmlns:ahyp="http://schemas.microsoft.com/office/drawing/2018/hyperlinkcolor" val="tx"/>
                    </a:ext>
                  </a:extLst>
                </a:hlinkClick>
              </a:rPr>
              <a:t>De Dikke Blauwe</a:t>
            </a:r>
            <a:endParaRPr lang="nl-NL" sz="1067" kern="0">
              <a:solidFill>
                <a:srgbClr val="008BA0"/>
              </a:solidFill>
              <a:latin typeface="Calibri"/>
              <a:cs typeface="Calibri"/>
              <a:sym typeface="Arial"/>
            </a:endParaRPr>
          </a:p>
        </p:txBody>
      </p:sp>
      <p:sp>
        <p:nvSpPr>
          <p:cNvPr id="6" name="Google Shape;196;ge1c89dca81_0_148">
            <a:extLst>
              <a:ext uri="{FF2B5EF4-FFF2-40B4-BE49-F238E27FC236}">
                <a16:creationId xmlns:a16="http://schemas.microsoft.com/office/drawing/2014/main" id="{1E50557D-995A-BD57-3A7D-075E7C34083B}"/>
              </a:ext>
            </a:extLst>
          </p:cNvPr>
          <p:cNvSpPr txBox="1"/>
          <p:nvPr/>
        </p:nvSpPr>
        <p:spPr>
          <a:xfrm>
            <a:off x="855588" y="401343"/>
            <a:ext cx="10488800" cy="1075200"/>
          </a:xfrm>
          <a:prstGeom prst="rect">
            <a:avLst/>
          </a:prstGeom>
          <a:noFill/>
          <a:ln>
            <a:noFill/>
          </a:ln>
        </p:spPr>
        <p:txBody>
          <a:bodyPr spcFirstLastPara="1" wrap="square" lIns="91433" tIns="45700" rIns="91433" bIns="45700" anchor="ctr" anchorCtr="0">
            <a:noAutofit/>
          </a:bodyPr>
          <a:lstStyle/>
          <a:p>
            <a:pPr defTabSz="1219170">
              <a:lnSpc>
                <a:spcPct val="90000"/>
              </a:lnSpc>
              <a:buClr>
                <a:srgbClr val="000000"/>
              </a:buClr>
              <a:defRPr/>
            </a:pPr>
            <a:r>
              <a:rPr lang="en-US" sz="4400" b="1" kern="0">
                <a:solidFill>
                  <a:srgbClr val="1A8897"/>
                </a:solidFill>
                <a:latin typeface="Calibri"/>
                <a:ea typeface="Calibri"/>
                <a:cs typeface="Calibri"/>
                <a:sym typeface="Arial"/>
              </a:rPr>
              <a:t>Employee volunteering effective for vitality</a:t>
            </a:r>
            <a:endParaRPr lang="nl" sz="4400" b="1" kern="0">
              <a:solidFill>
                <a:srgbClr val="1A8897"/>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5" name="Google Shape;197;ge1c89dca81_0_148">
            <a:extLst>
              <a:ext uri="{FF2B5EF4-FFF2-40B4-BE49-F238E27FC236}">
                <a16:creationId xmlns:a16="http://schemas.microsoft.com/office/drawing/2014/main" id="{94BD0A4D-07B6-A285-36EF-B96215E99D9A}"/>
              </a:ext>
            </a:extLst>
          </p:cNvPr>
          <p:cNvPicPr preferRelativeResize="0"/>
          <p:nvPr/>
        </p:nvPicPr>
        <p:blipFill rotWithShape="1">
          <a:blip r:embed="rId5">
            <a:alphaModFix/>
          </a:blip>
          <a:srcRect/>
          <a:stretch/>
        </p:blipFill>
        <p:spPr>
          <a:xfrm>
            <a:off x="10844260" y="6239007"/>
            <a:ext cx="1106697" cy="311903"/>
          </a:xfrm>
          <a:prstGeom prst="rect">
            <a:avLst/>
          </a:prstGeom>
          <a:noFill/>
          <a:ln>
            <a:noFill/>
          </a:ln>
        </p:spPr>
      </p:pic>
    </p:spTree>
    <p:extLst>
      <p:ext uri="{BB962C8B-B14F-4D97-AF65-F5344CB8AC3E}">
        <p14:creationId xmlns:p14="http://schemas.microsoft.com/office/powerpoint/2010/main" val="633293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E62B47-C358-1E41-1FF9-45FB9D191E6C}"/>
              </a:ext>
            </a:extLst>
          </p:cNvPr>
          <p:cNvSpPr>
            <a:spLocks noGrp="1"/>
          </p:cNvSpPr>
          <p:nvPr>
            <p:ph type="title"/>
          </p:nvPr>
        </p:nvSpPr>
        <p:spPr>
          <a:xfrm>
            <a:off x="801347" y="259414"/>
            <a:ext cx="6229351" cy="938239"/>
          </a:xfrm>
        </p:spPr>
        <p:txBody>
          <a:bodyPr/>
          <a:lstStyle/>
          <a:p>
            <a:pPr>
              <a:buClr>
                <a:srgbClr val="000000"/>
              </a:buClr>
              <a:buFont typeface="Arial"/>
            </a:pPr>
            <a:r>
              <a:rPr lang="nl-NL" b="1" err="1">
                <a:solidFill>
                  <a:srgbClr val="1A8897"/>
                </a:solidFill>
                <a:latin typeface="Calibri" panose="020F0502020204030204" pitchFamily="34" charset="0"/>
                <a:ea typeface="Calibri" panose="020F0502020204030204" pitchFamily="34" charset="0"/>
                <a:cs typeface="Calibri" panose="020F0502020204030204" pitchFamily="34" charset="0"/>
                <a:sym typeface="Arial"/>
              </a:rPr>
              <a:t>Volunteering</a:t>
            </a:r>
            <a:r>
              <a:rPr lang="nl-NL" b="1">
                <a:solidFill>
                  <a:srgbClr val="1A8897"/>
                </a:solidFill>
                <a:latin typeface="Calibri" panose="020F0502020204030204" pitchFamily="34" charset="0"/>
                <a:ea typeface="Calibri" panose="020F0502020204030204" pitchFamily="34" charset="0"/>
                <a:cs typeface="Calibri" panose="020F0502020204030204" pitchFamily="34" charset="0"/>
                <a:sym typeface="Arial"/>
              </a:rPr>
              <a:t> </a:t>
            </a:r>
            <a:r>
              <a:rPr lang="nl-NL" b="1" err="1">
                <a:solidFill>
                  <a:srgbClr val="1A8897"/>
                </a:solidFill>
                <a:latin typeface="Calibri" panose="020F0502020204030204" pitchFamily="34" charset="0"/>
                <a:ea typeface="Calibri" panose="020F0502020204030204" pitchFamily="34" charset="0"/>
                <a:cs typeface="Calibri" panose="020F0502020204030204" pitchFamily="34" charset="0"/>
                <a:sym typeface="Arial"/>
              </a:rPr>
              <a:t>and</a:t>
            </a:r>
            <a:r>
              <a:rPr lang="nl-NL" b="1">
                <a:solidFill>
                  <a:srgbClr val="1A8897"/>
                </a:solidFill>
                <a:latin typeface="Calibri" panose="020F0502020204030204" pitchFamily="34" charset="0"/>
                <a:ea typeface="Calibri" panose="020F0502020204030204" pitchFamily="34" charset="0"/>
                <a:cs typeface="Calibri" panose="020F0502020204030204" pitchFamily="34" charset="0"/>
                <a:sym typeface="Arial"/>
              </a:rPr>
              <a:t> </a:t>
            </a:r>
            <a:r>
              <a:rPr lang="nl-NL" b="1" err="1">
                <a:solidFill>
                  <a:srgbClr val="1A8897"/>
                </a:solidFill>
                <a:latin typeface="Calibri" panose="020F0502020204030204" pitchFamily="34" charset="0"/>
                <a:ea typeface="Calibri" panose="020F0502020204030204" pitchFamily="34" charset="0"/>
                <a:cs typeface="Calibri" panose="020F0502020204030204" pitchFamily="34" charset="0"/>
                <a:sym typeface="Arial"/>
              </a:rPr>
              <a:t>SMEs</a:t>
            </a:r>
            <a:endParaRPr lang="nl-NL" b="1">
              <a:solidFill>
                <a:srgbClr val="1A8897"/>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3" name="Tijdelijke aanduiding voor tekst 2">
            <a:extLst>
              <a:ext uri="{FF2B5EF4-FFF2-40B4-BE49-F238E27FC236}">
                <a16:creationId xmlns:a16="http://schemas.microsoft.com/office/drawing/2014/main" id="{5DE042C3-1E7E-5A22-5EBE-5A36C7A5C855}"/>
              </a:ext>
            </a:extLst>
          </p:cNvPr>
          <p:cNvSpPr>
            <a:spLocks noGrp="1"/>
          </p:cNvSpPr>
          <p:nvPr>
            <p:ph type="body" idx="1"/>
          </p:nvPr>
        </p:nvSpPr>
        <p:spPr>
          <a:xfrm>
            <a:off x="606064" y="1357881"/>
            <a:ext cx="10515600" cy="4047728"/>
          </a:xfrm>
        </p:spPr>
        <p:txBody>
          <a:bodyPr/>
          <a:lstStyle/>
          <a:p>
            <a:pPr marL="186262" indent="0">
              <a:buNone/>
            </a:pPr>
            <a:endParaRPr lang="nl-NL" sz="1867" b="1" dirty="0">
              <a:solidFill>
                <a:srgbClr val="008BA0"/>
              </a:solidFill>
              <a:latin typeface="Calibri" panose="020F0502020204030204" pitchFamily="34" charset="0"/>
              <a:cs typeface="Calibri" panose="020F0502020204030204" pitchFamily="34" charset="0"/>
            </a:endParaRPr>
          </a:p>
          <a:p>
            <a:pPr marL="186262" indent="0">
              <a:buNone/>
            </a:pPr>
            <a:endParaRPr lang="nl-NL" sz="1867" b="1" dirty="0">
              <a:solidFill>
                <a:srgbClr val="008BA0"/>
              </a:solidFill>
              <a:latin typeface="Calibri" panose="020F0502020204030204" pitchFamily="34" charset="0"/>
              <a:cs typeface="Calibri" panose="020F0502020204030204" pitchFamily="34" charset="0"/>
            </a:endParaRPr>
          </a:p>
          <a:p>
            <a:pPr marL="186262" indent="0">
              <a:buNone/>
            </a:pPr>
            <a:endParaRPr lang="nl-NL" sz="1867" b="1" dirty="0">
              <a:solidFill>
                <a:srgbClr val="008BA0"/>
              </a:solidFill>
              <a:latin typeface="Calibri" panose="020F0502020204030204" pitchFamily="34" charset="0"/>
              <a:cs typeface="Calibri" panose="020F0502020204030204" pitchFamily="34" charset="0"/>
            </a:endParaRPr>
          </a:p>
          <a:p>
            <a:pPr marL="186262" indent="0">
              <a:buNone/>
            </a:pPr>
            <a:endParaRPr lang="nl-NL" sz="1867" b="1" dirty="0">
              <a:solidFill>
                <a:srgbClr val="008BA0"/>
              </a:solidFill>
              <a:latin typeface="Calibri" panose="020F0502020204030204" pitchFamily="34" charset="0"/>
              <a:cs typeface="Calibri" panose="020F0502020204030204" pitchFamily="34" charset="0"/>
            </a:endParaRPr>
          </a:p>
          <a:p>
            <a:pPr marL="186262" indent="0">
              <a:buNone/>
            </a:pPr>
            <a:endParaRPr lang="nl-NL" sz="1867" b="1" dirty="0">
              <a:solidFill>
                <a:srgbClr val="008BA0"/>
              </a:solidFill>
              <a:latin typeface="Calibri" panose="020F0502020204030204" pitchFamily="34" charset="0"/>
              <a:cs typeface="Calibri" panose="020F0502020204030204" pitchFamily="34" charset="0"/>
            </a:endParaRPr>
          </a:p>
          <a:p>
            <a:pPr marL="186262" indent="0">
              <a:buClr>
                <a:srgbClr val="008BA0"/>
              </a:buClr>
              <a:buNone/>
            </a:pPr>
            <a:r>
              <a:rPr lang="en-US" sz="1867" b="1" dirty="0">
                <a:solidFill>
                  <a:srgbClr val="008BA0"/>
                </a:solidFill>
                <a:latin typeface="Calibri" panose="020F0502020204030204" pitchFamily="34" charset="0"/>
                <a:cs typeface="Calibri" panose="020F0502020204030204" pitchFamily="34" charset="0"/>
              </a:rPr>
              <a:t>Reasons</a:t>
            </a:r>
            <a:r>
              <a:rPr lang="en-US" sz="1867" dirty="0">
                <a:solidFill>
                  <a:srgbClr val="008BA0"/>
                </a:solidFill>
                <a:latin typeface="Calibri" panose="020F0502020204030204" pitchFamily="34" charset="0"/>
                <a:cs typeface="Calibri" panose="020F0502020204030204" pitchFamily="34" charset="0"/>
              </a:rPr>
              <a:t> to support social organizations and/or activities with time and money are: </a:t>
            </a:r>
          </a:p>
          <a:p>
            <a:pPr marL="643462" indent="-457200">
              <a:buClr>
                <a:srgbClr val="008BA0"/>
              </a:buClr>
              <a:buFont typeface="+mj-lt"/>
              <a:buAutoNum type="arabicPeriod"/>
            </a:pPr>
            <a:r>
              <a:rPr lang="en-US" sz="1867" dirty="0">
                <a:solidFill>
                  <a:srgbClr val="008BA0"/>
                </a:solidFill>
                <a:latin typeface="Calibri" panose="020F0502020204030204" pitchFamily="34" charset="0"/>
                <a:cs typeface="Calibri" panose="020F0502020204030204" pitchFamily="34" charset="0"/>
              </a:rPr>
              <a:t>(social) involvement, the connection or bond with the village/environment, </a:t>
            </a:r>
          </a:p>
          <a:p>
            <a:pPr marL="643462" indent="-457200">
              <a:buClr>
                <a:srgbClr val="008BA0"/>
              </a:buClr>
              <a:buFont typeface="+mj-lt"/>
              <a:buAutoNum type="arabicPeriod"/>
            </a:pPr>
            <a:r>
              <a:rPr lang="en-US" sz="1867" dirty="0">
                <a:solidFill>
                  <a:srgbClr val="008BA0"/>
                </a:solidFill>
                <a:latin typeface="Calibri" panose="020F0502020204030204" pitchFamily="34" charset="0"/>
                <a:cs typeface="Calibri" panose="020F0502020204030204" pitchFamily="34" charset="0"/>
              </a:rPr>
              <a:t>the quality of life of the village or region, </a:t>
            </a:r>
          </a:p>
          <a:p>
            <a:pPr marL="643462" indent="-457200">
              <a:buClr>
                <a:srgbClr val="008BA0"/>
              </a:buClr>
              <a:buFont typeface="+mj-lt"/>
              <a:buAutoNum type="arabicPeriod"/>
            </a:pPr>
            <a:r>
              <a:rPr lang="en-US" sz="1867" dirty="0">
                <a:solidFill>
                  <a:srgbClr val="008BA0"/>
                </a:solidFill>
                <a:latin typeface="Calibri" panose="020F0502020204030204" pitchFamily="34" charset="0"/>
                <a:cs typeface="Calibri" panose="020F0502020204030204" pitchFamily="34" charset="0"/>
              </a:rPr>
              <a:t>social obligation (social return) to give something back to society, </a:t>
            </a:r>
          </a:p>
          <a:p>
            <a:pPr marL="643462" indent="-457200">
              <a:buClr>
                <a:srgbClr val="008BA0"/>
              </a:buClr>
              <a:buFont typeface="+mj-lt"/>
              <a:buAutoNum type="arabicPeriod"/>
            </a:pPr>
            <a:r>
              <a:rPr lang="en-US" sz="1867" dirty="0">
                <a:solidFill>
                  <a:srgbClr val="008BA0"/>
                </a:solidFill>
                <a:latin typeface="Calibri" panose="020F0502020204030204" pitchFamily="34" charset="0"/>
                <a:cs typeface="Calibri" panose="020F0502020204030204" pitchFamily="34" charset="0"/>
              </a:rPr>
              <a:t>brand awareness and the regional labor market.</a:t>
            </a:r>
            <a:endParaRPr lang="nl-NL" sz="1867" dirty="0">
              <a:solidFill>
                <a:srgbClr val="008BA0"/>
              </a:solidFill>
              <a:latin typeface="Calibri" panose="020F0502020204030204" pitchFamily="34" charset="0"/>
              <a:cs typeface="Calibri" panose="020F0502020204030204" pitchFamily="34" charset="0"/>
            </a:endParaRPr>
          </a:p>
        </p:txBody>
      </p:sp>
      <p:pic>
        <p:nvPicPr>
          <p:cNvPr id="5" name="Afbeelding 4">
            <a:extLst>
              <a:ext uri="{FF2B5EF4-FFF2-40B4-BE49-F238E27FC236}">
                <a16:creationId xmlns:a16="http://schemas.microsoft.com/office/drawing/2014/main" id="{8F3E84B1-8B2C-5AC6-447F-29815150C5F4}"/>
              </a:ext>
            </a:extLst>
          </p:cNvPr>
          <p:cNvPicPr>
            <a:picLocks noChangeAspect="1"/>
          </p:cNvPicPr>
          <p:nvPr/>
        </p:nvPicPr>
        <p:blipFill>
          <a:blip r:embed="rId3"/>
          <a:stretch>
            <a:fillRect/>
          </a:stretch>
        </p:blipFill>
        <p:spPr>
          <a:xfrm>
            <a:off x="713116" y="5934557"/>
            <a:ext cx="1219200" cy="712764"/>
          </a:xfrm>
          <a:prstGeom prst="rect">
            <a:avLst/>
          </a:prstGeom>
        </p:spPr>
      </p:pic>
      <p:pic>
        <p:nvPicPr>
          <p:cNvPr id="6" name="Afbeelding 5">
            <a:extLst>
              <a:ext uri="{FF2B5EF4-FFF2-40B4-BE49-F238E27FC236}">
                <a16:creationId xmlns:a16="http://schemas.microsoft.com/office/drawing/2014/main" id="{93C0B942-8779-D70A-C083-955BA71EE150}"/>
              </a:ext>
            </a:extLst>
          </p:cNvPr>
          <p:cNvPicPr>
            <a:picLocks noChangeAspect="1"/>
          </p:cNvPicPr>
          <p:nvPr/>
        </p:nvPicPr>
        <p:blipFill>
          <a:blip r:embed="rId4"/>
          <a:stretch>
            <a:fillRect/>
          </a:stretch>
        </p:blipFill>
        <p:spPr>
          <a:xfrm>
            <a:off x="10568912" y="6338429"/>
            <a:ext cx="1105504" cy="308891"/>
          </a:xfrm>
          <a:prstGeom prst="rect">
            <a:avLst/>
          </a:prstGeom>
        </p:spPr>
      </p:pic>
      <p:sp>
        <p:nvSpPr>
          <p:cNvPr id="11" name="Tekstvak 10">
            <a:extLst>
              <a:ext uri="{FF2B5EF4-FFF2-40B4-BE49-F238E27FC236}">
                <a16:creationId xmlns:a16="http://schemas.microsoft.com/office/drawing/2014/main" id="{355735F7-ACB1-4B80-45A1-5F8D01620AFD}"/>
              </a:ext>
            </a:extLst>
          </p:cNvPr>
          <p:cNvSpPr txBox="1"/>
          <p:nvPr/>
        </p:nvSpPr>
        <p:spPr>
          <a:xfrm>
            <a:off x="657686" y="5492725"/>
            <a:ext cx="4944903" cy="287323"/>
          </a:xfrm>
          <a:prstGeom prst="rect">
            <a:avLst/>
          </a:prstGeom>
          <a:noFill/>
        </p:spPr>
        <p:txBody>
          <a:bodyPr rot="0" spcFirstLastPara="0"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nl-NL" sz="1067" kern="0">
                <a:solidFill>
                  <a:srgbClr val="008BA0"/>
                </a:solidFill>
                <a:latin typeface="Calibri"/>
                <a:cs typeface="Calibri"/>
              </a:rPr>
              <a:t>Source: </a:t>
            </a:r>
            <a:r>
              <a:rPr lang="nl-NL" sz="1067" kern="0">
                <a:solidFill>
                  <a:srgbClr val="008BA0"/>
                </a:solidFill>
                <a:latin typeface="Calibri"/>
                <a:cs typeface="Calibri"/>
                <a:hlinkClick r:id="rId5">
                  <a:extLst>
                    <a:ext uri="{A12FA001-AC4F-418D-AE19-62706E023703}">
                      <ahyp:hlinkClr xmlns:ahyp="http://schemas.microsoft.com/office/drawing/2018/hyperlinkcolor" val="tx"/>
                    </a:ext>
                  </a:extLst>
                </a:hlinkClick>
              </a:rPr>
              <a:t>De maatschappelijke waarde van het MKB – door Panteia &amp; MKB Nederland</a:t>
            </a:r>
            <a:endParaRPr lang="nl-NL" sz="1067" kern="0">
              <a:solidFill>
                <a:srgbClr val="008BA0"/>
              </a:solidFill>
              <a:latin typeface="Calibri"/>
              <a:cs typeface="Calibri"/>
            </a:endParaRPr>
          </a:p>
        </p:txBody>
      </p:sp>
      <p:pic>
        <p:nvPicPr>
          <p:cNvPr id="12" name="Afbeelding 11" descr="Afbeelding met tekst, Lettertype, logo, schermopname&#10;&#10;Automatisch gegenereerde beschrijving">
            <a:extLst>
              <a:ext uri="{FF2B5EF4-FFF2-40B4-BE49-F238E27FC236}">
                <a16:creationId xmlns:a16="http://schemas.microsoft.com/office/drawing/2014/main" id="{0AD7F5A1-B8AE-C07E-8FC4-7BAE8AAC52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347" y="1352162"/>
            <a:ext cx="3232727" cy="1818409"/>
          </a:xfrm>
          <a:prstGeom prst="rect">
            <a:avLst/>
          </a:prstGeom>
        </p:spPr>
      </p:pic>
      <p:pic>
        <p:nvPicPr>
          <p:cNvPr id="15" name="Afbeelding 14" descr="Afbeelding met tekst, Lettertype, logo, Graphics&#10;&#10;Automatisch gegenereerde beschrijving">
            <a:extLst>
              <a:ext uri="{FF2B5EF4-FFF2-40B4-BE49-F238E27FC236}">
                <a16:creationId xmlns:a16="http://schemas.microsoft.com/office/drawing/2014/main" id="{5B3F8B27-4820-9C24-EB57-1EC44AE130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9636" y="1352161"/>
            <a:ext cx="3232727" cy="1818409"/>
          </a:xfrm>
          <a:prstGeom prst="rect">
            <a:avLst/>
          </a:prstGeom>
        </p:spPr>
      </p:pic>
      <p:pic>
        <p:nvPicPr>
          <p:cNvPr id="18" name="Afbeelding 17" descr="Afbeelding met tekst, Lettertype, logo, schermopname&#10;&#10;Automatisch gegenereerde beschrijving">
            <a:extLst>
              <a:ext uri="{FF2B5EF4-FFF2-40B4-BE49-F238E27FC236}">
                <a16:creationId xmlns:a16="http://schemas.microsoft.com/office/drawing/2014/main" id="{FC3755C8-C72E-F1F9-75C1-BB7E4A86D7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57926" y="1352161"/>
            <a:ext cx="3232727" cy="1818409"/>
          </a:xfrm>
          <a:prstGeom prst="rect">
            <a:avLst/>
          </a:prstGeom>
        </p:spPr>
      </p:pic>
    </p:spTree>
    <p:extLst>
      <p:ext uri="{BB962C8B-B14F-4D97-AF65-F5344CB8AC3E}">
        <p14:creationId xmlns:p14="http://schemas.microsoft.com/office/powerpoint/2010/main" val="419988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Google Shape;196;ge1c89dca81_0_148"/>
          <p:cNvSpPr txBox="1"/>
          <p:nvPr/>
        </p:nvSpPr>
        <p:spPr>
          <a:xfrm>
            <a:off x="851600" y="404152"/>
            <a:ext cx="10488800" cy="1075200"/>
          </a:xfrm>
          <a:prstGeom prst="rect">
            <a:avLst/>
          </a:prstGeom>
          <a:noFill/>
          <a:ln>
            <a:noFill/>
          </a:ln>
        </p:spPr>
        <p:txBody>
          <a:bodyPr spcFirstLastPara="1" wrap="square" lIns="91433" tIns="45700" rIns="91433" bIns="45700" anchor="ctr" anchorCtr="0">
            <a:noAutofit/>
          </a:bodyPr>
          <a:lstStyle/>
          <a:p>
            <a:pPr>
              <a:lnSpc>
                <a:spcPct val="90000"/>
              </a:lnSpc>
            </a:pPr>
            <a:r>
              <a:rPr lang="nl" sz="4000" b="1" err="1">
                <a:solidFill>
                  <a:srgbClr val="1A8897"/>
                </a:solidFill>
                <a:ea typeface="Roboto Slab"/>
              </a:rPr>
              <a:t>Volunteering</a:t>
            </a:r>
            <a:r>
              <a:rPr lang="nl" sz="4000" b="1">
                <a:solidFill>
                  <a:srgbClr val="1A8897"/>
                </a:solidFill>
                <a:ea typeface="Roboto Slab"/>
              </a:rPr>
              <a:t> as part of </a:t>
            </a:r>
            <a:r>
              <a:rPr lang="nl" sz="4000" b="1" err="1">
                <a:solidFill>
                  <a:srgbClr val="1A8897"/>
                </a:solidFill>
                <a:ea typeface="Roboto Slab"/>
              </a:rPr>
              <a:t>the</a:t>
            </a:r>
            <a:r>
              <a:rPr lang="nl" sz="4000" b="1">
                <a:solidFill>
                  <a:srgbClr val="1A8897"/>
                </a:solidFill>
                <a:ea typeface="Roboto Slab"/>
              </a:rPr>
              <a:t> HR </a:t>
            </a:r>
            <a:r>
              <a:rPr lang="nl" sz="4000" b="1" err="1">
                <a:solidFill>
                  <a:srgbClr val="1A8897"/>
                </a:solidFill>
                <a:ea typeface="Roboto Slab"/>
              </a:rPr>
              <a:t>journey</a:t>
            </a:r>
          </a:p>
        </p:txBody>
      </p:sp>
      <p:pic>
        <p:nvPicPr>
          <p:cNvPr id="3" name="Google Shape;197;ge1c89dca81_0_148">
            <a:extLst>
              <a:ext uri="{FF2B5EF4-FFF2-40B4-BE49-F238E27FC236}">
                <a16:creationId xmlns:a16="http://schemas.microsoft.com/office/drawing/2014/main" id="{35544E42-075C-19EC-436E-5E06176B6539}"/>
              </a:ext>
            </a:extLst>
          </p:cNvPr>
          <p:cNvPicPr preferRelativeResize="0"/>
          <p:nvPr/>
        </p:nvPicPr>
        <p:blipFill rotWithShape="1">
          <a:blip r:embed="rId3">
            <a:alphaModFix/>
          </a:blip>
          <a:srcRect/>
          <a:stretch/>
        </p:blipFill>
        <p:spPr>
          <a:xfrm>
            <a:off x="10593357" y="6266886"/>
            <a:ext cx="1106697" cy="311903"/>
          </a:xfrm>
          <a:prstGeom prst="rect">
            <a:avLst/>
          </a:prstGeom>
          <a:noFill/>
          <a:ln>
            <a:noFill/>
          </a:ln>
        </p:spPr>
      </p:pic>
      <p:sp>
        <p:nvSpPr>
          <p:cNvPr id="2" name="Tekstvak 1">
            <a:extLst>
              <a:ext uri="{FF2B5EF4-FFF2-40B4-BE49-F238E27FC236}">
                <a16:creationId xmlns:a16="http://schemas.microsoft.com/office/drawing/2014/main" id="{62677C7B-AE63-5427-46B1-54CCCE586B1D}"/>
              </a:ext>
            </a:extLst>
          </p:cNvPr>
          <p:cNvSpPr txBox="1"/>
          <p:nvPr/>
        </p:nvSpPr>
        <p:spPr>
          <a:xfrm>
            <a:off x="857738" y="1717431"/>
            <a:ext cx="10662137" cy="86177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2400">
                <a:latin typeface="Calibri"/>
              </a:rPr>
              <a:t>Employee volunteering contributes to attract, develop and retain employees. It is also a perfect tool to meet HR goals during the employee journey. </a:t>
            </a:r>
          </a:p>
        </p:txBody>
      </p:sp>
      <p:pic>
        <p:nvPicPr>
          <p:cNvPr id="8" name="Afbeelding 7">
            <a:extLst>
              <a:ext uri="{FF2B5EF4-FFF2-40B4-BE49-F238E27FC236}">
                <a16:creationId xmlns:a16="http://schemas.microsoft.com/office/drawing/2014/main" id="{A4ACBBFE-4511-F5AD-F385-EE1F232B8FB9}"/>
              </a:ext>
            </a:extLst>
          </p:cNvPr>
          <p:cNvPicPr>
            <a:picLocks noChangeAspect="1"/>
          </p:cNvPicPr>
          <p:nvPr/>
        </p:nvPicPr>
        <p:blipFill rotWithShape="1">
          <a:blip r:embed="rId4"/>
          <a:srcRect t="25043" b="16963"/>
          <a:stretch/>
        </p:blipFill>
        <p:spPr>
          <a:xfrm>
            <a:off x="1014815" y="2653135"/>
            <a:ext cx="10347980" cy="3375672"/>
          </a:xfrm>
          <a:prstGeom prst="rect">
            <a:avLst/>
          </a:prstGeom>
        </p:spPr>
      </p:pic>
    </p:spTree>
    <p:extLst>
      <p:ext uri="{BB962C8B-B14F-4D97-AF65-F5344CB8AC3E}">
        <p14:creationId xmlns:p14="http://schemas.microsoft.com/office/powerpoint/2010/main" val="2494455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6" name="Google Shape;196;ge1c89dca81_0_148"/>
          <p:cNvSpPr txBox="1"/>
          <p:nvPr/>
        </p:nvSpPr>
        <p:spPr>
          <a:xfrm>
            <a:off x="796191" y="197205"/>
            <a:ext cx="11758412" cy="1075200"/>
          </a:xfrm>
          <a:prstGeom prst="rect">
            <a:avLst/>
          </a:prstGeom>
          <a:noFill/>
          <a:ln>
            <a:noFill/>
          </a:ln>
        </p:spPr>
        <p:txBody>
          <a:bodyPr spcFirstLastPara="1" wrap="square" lIns="91433" tIns="45700" rIns="91433" bIns="45700" anchor="ctr" anchorCtr="0">
            <a:noAutofit/>
          </a:bodyPr>
          <a:lstStyle/>
          <a:p>
            <a:pPr defTabSz="1219170">
              <a:lnSpc>
                <a:spcPct val="90000"/>
              </a:lnSpc>
              <a:buClr>
                <a:srgbClr val="000000"/>
              </a:buClr>
            </a:pPr>
            <a:r>
              <a:rPr lang="nl" sz="4400" b="1" kern="0">
                <a:solidFill>
                  <a:srgbClr val="1A8897"/>
                </a:solidFill>
                <a:latin typeface="Calibri" panose="020F0502020204030204" pitchFamily="34" charset="0"/>
                <a:ea typeface="Calibri" panose="020F0502020204030204" pitchFamily="34" charset="0"/>
                <a:cs typeface="Calibri" panose="020F0502020204030204" pitchFamily="34" charset="0"/>
                <a:sym typeface="Arial"/>
              </a:rPr>
              <a:t>Volunteering and Social Return (SROI) </a:t>
            </a:r>
          </a:p>
        </p:txBody>
      </p:sp>
      <p:pic>
        <p:nvPicPr>
          <p:cNvPr id="3" name="Google Shape;197;ge1c89dca81_0_148">
            <a:extLst>
              <a:ext uri="{FF2B5EF4-FFF2-40B4-BE49-F238E27FC236}">
                <a16:creationId xmlns:a16="http://schemas.microsoft.com/office/drawing/2014/main" id="{35544E42-075C-19EC-436E-5E06176B6539}"/>
              </a:ext>
            </a:extLst>
          </p:cNvPr>
          <p:cNvPicPr preferRelativeResize="0"/>
          <p:nvPr/>
        </p:nvPicPr>
        <p:blipFill rotWithShape="1">
          <a:blip r:embed="rId3">
            <a:alphaModFix/>
          </a:blip>
          <a:srcRect/>
          <a:stretch/>
        </p:blipFill>
        <p:spPr>
          <a:xfrm>
            <a:off x="10593357" y="6266886"/>
            <a:ext cx="1106697" cy="311903"/>
          </a:xfrm>
          <a:prstGeom prst="rect">
            <a:avLst/>
          </a:prstGeom>
          <a:noFill/>
          <a:ln>
            <a:noFill/>
          </a:ln>
        </p:spPr>
      </p:pic>
      <p:sp>
        <p:nvSpPr>
          <p:cNvPr id="5" name="Tekstvak 4">
            <a:extLst>
              <a:ext uri="{FF2B5EF4-FFF2-40B4-BE49-F238E27FC236}">
                <a16:creationId xmlns:a16="http://schemas.microsoft.com/office/drawing/2014/main" id="{EFDC1AF3-B11E-8B54-C395-B1537998753C}"/>
              </a:ext>
            </a:extLst>
          </p:cNvPr>
          <p:cNvSpPr txBox="1"/>
          <p:nvPr/>
        </p:nvSpPr>
        <p:spPr>
          <a:xfrm>
            <a:off x="796191" y="1359997"/>
            <a:ext cx="7510759" cy="4647426"/>
          </a:xfrm>
          <a:prstGeom prst="rect">
            <a:avLst/>
          </a:prstGeom>
          <a:noFill/>
        </p:spPr>
        <p:txBody>
          <a:bodyPr wrap="square">
            <a:spAutoFit/>
          </a:bodyPr>
          <a:lstStyle/>
          <a:p>
            <a:pPr defTabSz="1219170">
              <a:buClr>
                <a:srgbClr val="000000"/>
              </a:buClr>
            </a:pPr>
            <a:r>
              <a:rPr lang="en-US" sz="2800" kern="0">
                <a:solidFill>
                  <a:srgbClr val="008BA0"/>
                </a:solidFill>
                <a:latin typeface="Calibri" panose="020F0502020204030204" pitchFamily="34" charset="0"/>
                <a:cs typeface="Calibri" panose="020F0502020204030204" pitchFamily="34" charset="0"/>
                <a:sym typeface="Arial"/>
              </a:rPr>
              <a:t>Employee volunteer work as an opportunity for social return</a:t>
            </a:r>
            <a:endParaRPr lang="nl-NL" sz="1600" kern="0">
              <a:solidFill>
                <a:srgbClr val="FFFFFF"/>
              </a:solidFill>
              <a:latin typeface="Calibri" panose="020F0502020204030204" pitchFamily="34" charset="0"/>
              <a:cs typeface="Calibri" panose="020F0502020204030204" pitchFamily="34" charset="0"/>
              <a:sym typeface="Arial"/>
            </a:endParaRPr>
          </a:p>
          <a:p>
            <a:pPr defTabSz="1219170">
              <a:buClr>
                <a:srgbClr val="000000"/>
              </a:buClr>
            </a:pPr>
            <a:endParaRPr lang="en-US" sz="1600" kern="0">
              <a:solidFill>
                <a:srgbClr val="008BA0"/>
              </a:solidFill>
              <a:latin typeface="Calibri" panose="020F0502020204030204" pitchFamily="34" charset="0"/>
              <a:cs typeface="Calibri" panose="020F0502020204030204" pitchFamily="34" charset="0"/>
              <a:sym typeface="Arial"/>
            </a:endParaRPr>
          </a:p>
          <a:p>
            <a:pPr defTabSz="1219170">
              <a:buClr>
                <a:srgbClr val="000000"/>
              </a:buClr>
            </a:pPr>
            <a:r>
              <a:rPr lang="en-US" sz="1600" kern="0">
                <a:solidFill>
                  <a:srgbClr val="008BA0"/>
                </a:solidFill>
                <a:latin typeface="Calibri" panose="020F0502020204030204" pitchFamily="34" charset="0"/>
                <a:cs typeface="Calibri" panose="020F0502020204030204" pitchFamily="34" charset="0"/>
                <a:sym typeface="Arial"/>
              </a:rPr>
              <a:t>Social return was set up to encourage labor participation, but we increasingly see room for the 'social activities through employee volunteering' component within social return. What can this mean for your company? </a:t>
            </a:r>
          </a:p>
          <a:p>
            <a:pPr defTabSz="1219170">
              <a:buClr>
                <a:srgbClr val="000000"/>
              </a:buClr>
            </a:pPr>
            <a:endParaRPr lang="en-US" sz="1600" kern="0">
              <a:solidFill>
                <a:srgbClr val="008BA0"/>
              </a:solidFill>
              <a:latin typeface="Calibri" panose="020F0502020204030204" pitchFamily="34" charset="0"/>
              <a:cs typeface="Calibri" panose="020F0502020204030204" pitchFamily="34" charset="0"/>
              <a:sym typeface="Arial"/>
            </a:endParaRPr>
          </a:p>
          <a:p>
            <a:pPr marL="285750" indent="-285750" defTabSz="1219170">
              <a:buClr>
                <a:srgbClr val="000000"/>
              </a:buClr>
              <a:buFont typeface="Arial" panose="020B0604020202020204" pitchFamily="34" charset="0"/>
              <a:buChar char="•"/>
            </a:pPr>
            <a:r>
              <a:rPr lang="en-US" sz="1600" kern="0">
                <a:solidFill>
                  <a:srgbClr val="008BA0"/>
                </a:solidFill>
                <a:latin typeface="Calibri" panose="020F0502020204030204" pitchFamily="34" charset="0"/>
                <a:cs typeface="Calibri" panose="020F0502020204030204" pitchFamily="34" charset="0"/>
                <a:sym typeface="Arial"/>
              </a:rPr>
              <a:t>Employee volunteering connects your company and your employees with social issues in our society. This experience contributes to greater understanding and inclusion.  </a:t>
            </a:r>
          </a:p>
          <a:p>
            <a:pPr defTabSz="1219170">
              <a:buClr>
                <a:srgbClr val="000000"/>
              </a:buClr>
            </a:pPr>
            <a:endParaRPr lang="en-US" sz="1600" kern="0">
              <a:solidFill>
                <a:srgbClr val="008BA0"/>
              </a:solidFill>
              <a:latin typeface="Calibri" panose="020F0502020204030204" pitchFamily="34" charset="0"/>
              <a:cs typeface="Calibri" panose="020F0502020204030204" pitchFamily="34" charset="0"/>
              <a:sym typeface="Arial"/>
            </a:endParaRPr>
          </a:p>
          <a:p>
            <a:pPr marL="285750" indent="-285750" defTabSz="1219170">
              <a:buClr>
                <a:srgbClr val="000000"/>
              </a:buClr>
              <a:buFont typeface="Arial" panose="020B0604020202020204" pitchFamily="34" charset="0"/>
              <a:buChar char="•"/>
            </a:pPr>
            <a:r>
              <a:rPr lang="en-US" sz="1600" kern="0">
                <a:solidFill>
                  <a:srgbClr val="008BA0"/>
                </a:solidFill>
                <a:latin typeface="Calibri" panose="020F0502020204030204" pitchFamily="34" charset="0"/>
                <a:cs typeface="Calibri" panose="020F0502020204030204" pitchFamily="34" charset="0"/>
                <a:sym typeface="Arial"/>
              </a:rPr>
              <a:t>It also connects colleagues in a different way and people like to work for a socially involved company.  </a:t>
            </a:r>
          </a:p>
          <a:p>
            <a:pPr marL="285750" indent="-285750" defTabSz="1219170">
              <a:buClr>
                <a:srgbClr val="000000"/>
              </a:buClr>
              <a:buFont typeface="Arial" panose="020B0604020202020204" pitchFamily="34" charset="0"/>
              <a:buChar char="•"/>
            </a:pPr>
            <a:endParaRPr lang="en-US" sz="1600" kern="0">
              <a:solidFill>
                <a:srgbClr val="008BA0"/>
              </a:solidFill>
              <a:latin typeface="Calibri" panose="020F0502020204030204" pitchFamily="34" charset="0"/>
              <a:cs typeface="Calibri" panose="020F0502020204030204" pitchFamily="34" charset="0"/>
              <a:sym typeface="Arial"/>
            </a:endParaRPr>
          </a:p>
          <a:p>
            <a:pPr marL="285750" indent="-285750" defTabSz="1219170">
              <a:buClr>
                <a:srgbClr val="000000"/>
              </a:buClr>
              <a:buFont typeface="Arial" panose="020B0604020202020204" pitchFamily="34" charset="0"/>
              <a:buChar char="•"/>
            </a:pPr>
            <a:r>
              <a:rPr lang="en-US" sz="1600" kern="0">
                <a:solidFill>
                  <a:srgbClr val="008BA0"/>
                </a:solidFill>
                <a:latin typeface="Calibri" panose="020F0502020204030204" pitchFamily="34" charset="0"/>
                <a:cs typeface="Calibri" panose="020F0502020204030204" pitchFamily="34" charset="0"/>
                <a:sym typeface="Arial"/>
              </a:rPr>
              <a:t>Sometimes social return is not implemented or bought off because it cannot be achieved through labor participation, which leaves opportunities that can be achieved through employee volunteer work.</a:t>
            </a:r>
            <a:endParaRPr lang="nl-NL" sz="1600" kern="0">
              <a:solidFill>
                <a:srgbClr val="008BA0"/>
              </a:solidFill>
              <a:latin typeface="Calibri" panose="020F0502020204030204" pitchFamily="34" charset="0"/>
              <a:cs typeface="Calibri" panose="020F0502020204030204" pitchFamily="34" charset="0"/>
              <a:sym typeface="Arial"/>
            </a:endParaRPr>
          </a:p>
        </p:txBody>
      </p:sp>
      <p:pic>
        <p:nvPicPr>
          <p:cNvPr id="10" name="Afbeelding 9" descr="Afbeelding met kleding, persoon, boom, buitenshuis&#10;&#10;Automatisch gegenereerde beschrijving">
            <a:extLst>
              <a:ext uri="{FF2B5EF4-FFF2-40B4-BE49-F238E27FC236}">
                <a16:creationId xmlns:a16="http://schemas.microsoft.com/office/drawing/2014/main" id="{014504E1-B4D2-E0DC-8A3D-16356838C8DB}"/>
              </a:ext>
            </a:extLst>
          </p:cNvPr>
          <p:cNvPicPr>
            <a:picLocks noChangeAspect="1"/>
          </p:cNvPicPr>
          <p:nvPr/>
        </p:nvPicPr>
        <p:blipFill>
          <a:blip r:embed="rId4"/>
          <a:stretch>
            <a:fillRect/>
          </a:stretch>
        </p:blipFill>
        <p:spPr>
          <a:xfrm>
            <a:off x="8306949" y="2413565"/>
            <a:ext cx="3393104" cy="2776251"/>
          </a:xfrm>
          <a:prstGeom prst="rect">
            <a:avLst/>
          </a:prstGeom>
        </p:spPr>
      </p:pic>
      <p:sp>
        <p:nvSpPr>
          <p:cNvPr id="12" name="Tekstvak 11">
            <a:extLst>
              <a:ext uri="{FF2B5EF4-FFF2-40B4-BE49-F238E27FC236}">
                <a16:creationId xmlns:a16="http://schemas.microsoft.com/office/drawing/2014/main" id="{D985B29C-18CE-AC13-6592-A075C671DDC4}"/>
              </a:ext>
            </a:extLst>
          </p:cNvPr>
          <p:cNvSpPr txBox="1"/>
          <p:nvPr/>
        </p:nvSpPr>
        <p:spPr>
          <a:xfrm>
            <a:off x="1068703" y="6007423"/>
            <a:ext cx="3716729" cy="338554"/>
          </a:xfrm>
          <a:prstGeom prst="rect">
            <a:avLst/>
          </a:prstGeom>
          <a:noFill/>
        </p:spPr>
        <p:txBody>
          <a:bodyPr wrap="square">
            <a:spAutoFit/>
          </a:bodyPr>
          <a:lstStyle/>
          <a:p>
            <a:pPr defTabSz="1219170">
              <a:buClr>
                <a:srgbClr val="000000"/>
              </a:buClr>
            </a:pPr>
            <a:r>
              <a:rPr lang="nl-NL" sz="1600" kern="0">
                <a:solidFill>
                  <a:srgbClr val="008BA0"/>
                </a:solidFill>
                <a:latin typeface="Calibri" panose="020F0502020204030204" pitchFamily="34" charset="0"/>
                <a:cs typeface="Calibri" panose="020F0502020204030204" pitchFamily="34" charset="0"/>
                <a:sym typeface="Arial"/>
                <a:hlinkClick r:id="rId5">
                  <a:extLst>
                    <a:ext uri="{A12FA001-AC4F-418D-AE19-62706E023703}">
                      <ahyp:hlinkClr xmlns:ahyp="http://schemas.microsoft.com/office/drawing/2018/hyperlinkcolor" val="tx"/>
                    </a:ext>
                  </a:extLst>
                </a:hlinkClick>
              </a:rPr>
              <a:t>Read more </a:t>
            </a:r>
            <a:r>
              <a:rPr lang="nl-NL" sz="1600" kern="0" err="1">
                <a:solidFill>
                  <a:srgbClr val="008BA0"/>
                </a:solidFill>
                <a:latin typeface="Calibri" panose="020F0502020204030204" pitchFamily="34" charset="0"/>
                <a:cs typeface="Calibri" panose="020F0502020204030204" pitchFamily="34" charset="0"/>
                <a:sym typeface="Arial"/>
                <a:hlinkClick r:id="rId5">
                  <a:extLst>
                    <a:ext uri="{A12FA001-AC4F-418D-AE19-62706E023703}">
                      <ahyp:hlinkClr xmlns:ahyp="http://schemas.microsoft.com/office/drawing/2018/hyperlinkcolor" val="tx"/>
                    </a:ext>
                  </a:extLst>
                </a:hlinkClick>
              </a:rPr>
              <a:t>about</a:t>
            </a:r>
            <a:r>
              <a:rPr lang="nl-NL" sz="1600" kern="0">
                <a:solidFill>
                  <a:srgbClr val="008BA0"/>
                </a:solidFill>
                <a:latin typeface="Calibri" panose="020F0502020204030204" pitchFamily="34" charset="0"/>
                <a:cs typeface="Calibri" panose="020F0502020204030204" pitchFamily="34" charset="0"/>
                <a:sym typeface="Arial"/>
                <a:hlinkClick r:id="rId5">
                  <a:extLst>
                    <a:ext uri="{A12FA001-AC4F-418D-AE19-62706E023703}">
                      <ahyp:hlinkClr xmlns:ahyp="http://schemas.microsoft.com/office/drawing/2018/hyperlinkcolor" val="tx"/>
                    </a:ext>
                  </a:extLst>
                </a:hlinkClick>
              </a:rPr>
              <a:t> </a:t>
            </a:r>
            <a:r>
              <a:rPr lang="nl-NL" sz="1600" kern="0" err="1">
                <a:solidFill>
                  <a:srgbClr val="008BA0"/>
                </a:solidFill>
                <a:latin typeface="Calibri" panose="020F0502020204030204" pitchFamily="34" charset="0"/>
                <a:cs typeface="Calibri" panose="020F0502020204030204" pitchFamily="34" charset="0"/>
                <a:sym typeface="Arial"/>
                <a:hlinkClick r:id="rId5">
                  <a:extLst>
                    <a:ext uri="{A12FA001-AC4F-418D-AE19-62706E023703}">
                      <ahyp:hlinkClr xmlns:ahyp="http://schemas.microsoft.com/office/drawing/2018/hyperlinkcolor" val="tx"/>
                    </a:ext>
                  </a:extLst>
                </a:hlinkClick>
              </a:rPr>
              <a:t>this</a:t>
            </a:r>
            <a:r>
              <a:rPr lang="nl-NL" sz="1600" kern="0">
                <a:solidFill>
                  <a:srgbClr val="008BA0"/>
                </a:solidFill>
                <a:latin typeface="Calibri" panose="020F0502020204030204" pitchFamily="34" charset="0"/>
                <a:cs typeface="Calibri" panose="020F0502020204030204" pitchFamily="34" charset="0"/>
                <a:sym typeface="Arial"/>
                <a:hlinkClick r:id="rId5">
                  <a:extLst>
                    <a:ext uri="{A12FA001-AC4F-418D-AE19-62706E023703}">
                      <ahyp:hlinkClr xmlns:ahyp="http://schemas.microsoft.com/office/drawing/2018/hyperlinkcolor" val="tx"/>
                    </a:ext>
                  </a:extLst>
                </a:hlinkClick>
              </a:rPr>
              <a:t> topic.</a:t>
            </a:r>
            <a:endParaRPr lang="nl-NL" sz="1600" kern="0">
              <a:solidFill>
                <a:srgbClr val="008BA0"/>
              </a:solidFill>
              <a:latin typeface="Calibri" panose="020F0502020204030204" pitchFamily="34" charset="0"/>
              <a:cs typeface="Calibri" panose="020F0502020204030204" pitchFamily="34" charset="0"/>
              <a:sym typeface="Arial"/>
            </a:endParaRPr>
          </a:p>
        </p:txBody>
      </p:sp>
      <p:sp>
        <p:nvSpPr>
          <p:cNvPr id="4" name="Rectangle 2">
            <a:extLst>
              <a:ext uri="{FF2B5EF4-FFF2-40B4-BE49-F238E27FC236}">
                <a16:creationId xmlns:a16="http://schemas.microsoft.com/office/drawing/2014/main" id="{1B51F635-7CF8-AA75-96B1-603ED2FA6330}"/>
              </a:ext>
            </a:extLst>
          </p:cNvPr>
          <p:cNvSpPr>
            <a:spLocks noChangeArrowheads="1"/>
          </p:cNvSpPr>
          <p:nvPr/>
        </p:nvSpPr>
        <p:spPr bwMode="auto">
          <a:xfrm>
            <a:off x="0" y="-483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b="0" i="0" u="none" strike="noStrike" cap="none" normalizeH="0" baseline="0">
                <a:ln>
                  <a:noFill/>
                </a:ln>
                <a:solidFill>
                  <a:srgbClr val="202124"/>
                </a:solidFill>
                <a:effectLst/>
                <a:latin typeface="Arial" panose="020B0604020202020204" pitchFamily="34" charset="0"/>
                <a:cs typeface="Arial" panose="020B0604020202020204" pitchFamily="34"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40119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6;ge1c89dca81_0_148">
            <a:extLst>
              <a:ext uri="{FF2B5EF4-FFF2-40B4-BE49-F238E27FC236}">
                <a16:creationId xmlns:a16="http://schemas.microsoft.com/office/drawing/2014/main" id="{D0E6ED38-C762-30C1-8844-2C89D45C4DD1}"/>
              </a:ext>
            </a:extLst>
          </p:cNvPr>
          <p:cNvSpPr txBox="1"/>
          <p:nvPr/>
        </p:nvSpPr>
        <p:spPr>
          <a:xfrm>
            <a:off x="803333" y="180992"/>
            <a:ext cx="10488800" cy="1075200"/>
          </a:xfrm>
          <a:prstGeom prst="rect">
            <a:avLst/>
          </a:prstGeom>
          <a:noFill/>
          <a:ln>
            <a:noFill/>
          </a:ln>
        </p:spPr>
        <p:txBody>
          <a:bodyPr spcFirstLastPara="1" wrap="square" lIns="91433" tIns="45700" rIns="91433" bIns="45700" anchor="ctr" anchorCtr="0">
            <a:noAutofit/>
          </a:bodyPr>
          <a:lstStyle/>
          <a:p>
            <a:pPr>
              <a:lnSpc>
                <a:spcPct val="90000"/>
              </a:lnSpc>
            </a:pPr>
            <a:r>
              <a:rPr lang="nl" sz="4000" b="1">
                <a:solidFill>
                  <a:srgbClr val="1A8897"/>
                </a:solidFill>
                <a:ea typeface="Roboto Slab"/>
              </a:rPr>
              <a:t>Opportunities of SDGs</a:t>
            </a:r>
          </a:p>
        </p:txBody>
      </p:sp>
      <p:sp>
        <p:nvSpPr>
          <p:cNvPr id="10" name="Tekstvak 9">
            <a:extLst>
              <a:ext uri="{FF2B5EF4-FFF2-40B4-BE49-F238E27FC236}">
                <a16:creationId xmlns:a16="http://schemas.microsoft.com/office/drawing/2014/main" id="{A66577EE-7C60-050D-9334-27261D2C56DF}"/>
              </a:ext>
            </a:extLst>
          </p:cNvPr>
          <p:cNvSpPr txBox="1"/>
          <p:nvPr/>
        </p:nvSpPr>
        <p:spPr>
          <a:xfrm>
            <a:off x="803333" y="1306495"/>
            <a:ext cx="10554675" cy="165590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nSpc>
                <a:spcPct val="107000"/>
              </a:lnSpc>
              <a:spcAft>
                <a:spcPts val="800"/>
              </a:spcAft>
            </a:pP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Sustainable</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Development Goals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SDGs</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and</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voluntary</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efforts</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reinforce</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each</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other</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Employees of companies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can</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make a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difference</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as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volunteers</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by</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actively</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participating</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in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activities</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aimed</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at promoting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social</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economic</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and</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environmental</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sustainability</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and</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thus</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contributing</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to</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various</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a:t>
            </a:r>
            <a:r>
              <a:rPr lang="nl-NL" sz="1400" kern="100" err="1">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SDGs</a:t>
            </a:r>
            <a:r>
              <a:rPr lang="nl-NL" sz="1400" kern="100">
                <a:solidFill>
                  <a:srgbClr val="1A8897"/>
                </a:solidFill>
                <a:effectLst/>
                <a:latin typeface="Calibri" panose="020F0502020204030204" pitchFamily="34" charset="0"/>
                <a:ea typeface="Calibri" panose="020F0502020204030204" pitchFamily="34" charset="0"/>
                <a:cs typeface="Times New Roman" panose="02020603050405020304" pitchFamily="18" charset="0"/>
              </a:rPr>
              <a:t>. </a:t>
            </a:r>
            <a:r>
              <a:rPr lang="nl-NL" sz="1400" kern="100" err="1">
                <a:solidFill>
                  <a:srgbClr val="1A8897"/>
                </a:solidFill>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read</a:t>
            </a:r>
            <a:r>
              <a:rPr lang="nl-NL" sz="1400" kern="100">
                <a:solidFill>
                  <a:srgbClr val="1A8897"/>
                </a:solidFill>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more</a:t>
            </a:r>
            <a:endParaRPr lang="nl-NL" sz="1400" kern="100">
              <a:solidFill>
                <a:srgbClr val="1A8897"/>
              </a:solidFill>
              <a:latin typeface="Calibri" panose="020F0502020204030204" pitchFamily="34" charset="0"/>
              <a:cs typeface="Times New Roman" panose="02020603050405020304" pitchFamily="18" charset="0"/>
            </a:endParaRPr>
          </a:p>
          <a:p>
            <a:endParaRPr lang="nl-NL" sz="2400">
              <a:latin typeface="Calibri"/>
            </a:endParaRPr>
          </a:p>
          <a:p>
            <a:endParaRPr lang="nl-NL" sz="2400">
              <a:latin typeface="Calibri"/>
            </a:endParaRPr>
          </a:p>
        </p:txBody>
      </p:sp>
      <p:pic>
        <p:nvPicPr>
          <p:cNvPr id="4" name="Afbeelding 5">
            <a:extLst>
              <a:ext uri="{FF2B5EF4-FFF2-40B4-BE49-F238E27FC236}">
                <a16:creationId xmlns:a16="http://schemas.microsoft.com/office/drawing/2014/main" id="{5578EDFF-CBB2-2979-1951-815EF39716CA}"/>
              </a:ext>
            </a:extLst>
          </p:cNvPr>
          <p:cNvPicPr>
            <a:picLocks noChangeAspect="1"/>
          </p:cNvPicPr>
          <p:nvPr/>
        </p:nvPicPr>
        <p:blipFill>
          <a:blip r:embed="rId4"/>
          <a:stretch>
            <a:fillRect/>
          </a:stretch>
        </p:blipFill>
        <p:spPr>
          <a:xfrm>
            <a:off x="2652965" y="2233223"/>
            <a:ext cx="6876047" cy="4196293"/>
          </a:xfrm>
          <a:prstGeom prst="rect">
            <a:avLst/>
          </a:prstGeom>
        </p:spPr>
      </p:pic>
      <p:pic>
        <p:nvPicPr>
          <p:cNvPr id="6" name="Google Shape;197;ge1c89dca81_0_148">
            <a:extLst>
              <a:ext uri="{FF2B5EF4-FFF2-40B4-BE49-F238E27FC236}">
                <a16:creationId xmlns:a16="http://schemas.microsoft.com/office/drawing/2014/main" id="{AF461888-5095-9865-D8A3-FB261AB94091}"/>
              </a:ext>
            </a:extLst>
          </p:cNvPr>
          <p:cNvPicPr preferRelativeResize="0"/>
          <p:nvPr/>
        </p:nvPicPr>
        <p:blipFill rotWithShape="1">
          <a:blip r:embed="rId5">
            <a:alphaModFix/>
          </a:blip>
          <a:srcRect/>
          <a:stretch/>
        </p:blipFill>
        <p:spPr>
          <a:xfrm>
            <a:off x="10844260" y="6239007"/>
            <a:ext cx="1106697" cy="311903"/>
          </a:xfrm>
          <a:prstGeom prst="rect">
            <a:avLst/>
          </a:prstGeom>
          <a:noFill/>
          <a:ln>
            <a:noFill/>
          </a:ln>
        </p:spPr>
      </p:pic>
    </p:spTree>
    <p:extLst>
      <p:ext uri="{BB962C8B-B14F-4D97-AF65-F5344CB8AC3E}">
        <p14:creationId xmlns:p14="http://schemas.microsoft.com/office/powerpoint/2010/main" val="4093412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
          <p:cNvSpPr txBox="1"/>
          <p:nvPr/>
        </p:nvSpPr>
        <p:spPr>
          <a:xfrm>
            <a:off x="792841" y="190900"/>
            <a:ext cx="8741740" cy="1075200"/>
          </a:xfrm>
          <a:prstGeom prst="rect">
            <a:avLst/>
          </a:prstGeom>
          <a:noFill/>
          <a:ln>
            <a:noFill/>
          </a:ln>
        </p:spPr>
        <p:txBody>
          <a:bodyPr spcFirstLastPara="1" wrap="square" lIns="91425" tIns="45700" rIns="91425" bIns="45700" anchor="ctr" anchorCtr="0">
            <a:noAutofit/>
          </a:bodyPr>
          <a:lstStyle/>
          <a:p>
            <a:pPr defTabSz="914377">
              <a:lnSpc>
                <a:spcPct val="90000"/>
              </a:lnSpc>
              <a:buClr>
                <a:srgbClr val="000000"/>
              </a:buClr>
              <a:buSzPts val="4400"/>
              <a:defRPr/>
            </a:pPr>
            <a:r>
              <a:rPr lang="en-GB" sz="4400" b="1" kern="0">
                <a:solidFill>
                  <a:srgbClr val="1A8897"/>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Slab"/>
              </a:rPr>
              <a:t>Volunteering and CSRD / ESG </a:t>
            </a:r>
            <a:endParaRPr lang="nl-NL" sz="4400" kern="0">
              <a:solidFill>
                <a:srgbClr val="1A8897"/>
              </a:solidFill>
              <a:highlight>
                <a:srgbClr val="FFFFFF"/>
              </a:highlight>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Google Shape;197;ge1c89dca81_0_148">
            <a:extLst>
              <a:ext uri="{FF2B5EF4-FFF2-40B4-BE49-F238E27FC236}">
                <a16:creationId xmlns:a16="http://schemas.microsoft.com/office/drawing/2014/main" id="{73EA5574-4827-CB8D-44A0-250C9303974A}"/>
              </a:ext>
            </a:extLst>
          </p:cNvPr>
          <p:cNvPicPr preferRelativeResize="0"/>
          <p:nvPr/>
        </p:nvPicPr>
        <p:blipFill rotWithShape="1">
          <a:blip r:embed="rId3">
            <a:alphaModFix/>
          </a:blip>
          <a:srcRect/>
          <a:stretch/>
        </p:blipFill>
        <p:spPr>
          <a:xfrm>
            <a:off x="10593357" y="6266886"/>
            <a:ext cx="1106697" cy="311903"/>
          </a:xfrm>
          <a:prstGeom prst="rect">
            <a:avLst/>
          </a:prstGeom>
          <a:noFill/>
          <a:ln>
            <a:noFill/>
          </a:ln>
        </p:spPr>
      </p:pic>
      <p:sp>
        <p:nvSpPr>
          <p:cNvPr id="10" name="Tekstvak 9">
            <a:extLst>
              <a:ext uri="{FF2B5EF4-FFF2-40B4-BE49-F238E27FC236}">
                <a16:creationId xmlns:a16="http://schemas.microsoft.com/office/drawing/2014/main" id="{157589EE-8792-D0B8-0FA4-4808356E4A22}"/>
              </a:ext>
            </a:extLst>
          </p:cNvPr>
          <p:cNvSpPr txBox="1"/>
          <p:nvPr/>
        </p:nvSpPr>
        <p:spPr>
          <a:xfrm>
            <a:off x="792429" y="1361517"/>
            <a:ext cx="10483035" cy="184665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pPr>
            <a:r>
              <a:rPr lang="en-US" sz="1600" kern="0">
                <a:solidFill>
                  <a:srgbClr val="008BA0"/>
                </a:solidFill>
                <a:latin typeface="Calibri"/>
                <a:cs typeface="Arial"/>
                <a:sym typeface="Arial"/>
              </a:rPr>
              <a:t>The CSRD legislation obliges companies to report on their sustainable responsibilities, but also to report on social themes. And many companies have opportunities in the latter area, because they are also active in that area or would like to become active. Grant Thornton – Impact House looked for Good Busy to find out where exactly those opportunities are within CSRD. They logically see opportunities in the field of Social, but certainly also in Environment:</a:t>
            </a:r>
            <a:endParaRPr lang="nl-NL" sz="1600" kern="0">
              <a:solidFill>
                <a:srgbClr val="008BA0"/>
              </a:solidFill>
              <a:latin typeface="Calibri"/>
              <a:cs typeface="Arial"/>
              <a:sym typeface="Arial"/>
            </a:endParaRPr>
          </a:p>
          <a:p>
            <a:pPr defTabSz="1219170">
              <a:buClr>
                <a:srgbClr val="000000"/>
              </a:buClr>
            </a:pPr>
            <a:endParaRPr lang="nl-NL" sz="1600" kern="0">
              <a:solidFill>
                <a:srgbClr val="008BA0"/>
              </a:solidFill>
              <a:latin typeface="Calibri"/>
              <a:cs typeface="Arial"/>
              <a:sym typeface="Arial"/>
            </a:endParaRPr>
          </a:p>
          <a:p>
            <a:pPr defTabSz="1219170">
              <a:buClr>
                <a:srgbClr val="000000"/>
              </a:buClr>
            </a:pPr>
            <a:endParaRPr lang="nl-NL" sz="1600" kern="0">
              <a:solidFill>
                <a:srgbClr val="008BA0"/>
              </a:solidFill>
              <a:latin typeface="Calibri"/>
              <a:cs typeface="Arial"/>
              <a:sym typeface="Arial"/>
            </a:endParaRPr>
          </a:p>
          <a:p>
            <a:pPr defTabSz="1219170">
              <a:buClr>
                <a:srgbClr val="000000"/>
              </a:buClr>
            </a:pPr>
            <a:endParaRPr lang="nl-NL" sz="1600" kern="0">
              <a:solidFill>
                <a:srgbClr val="008BA0"/>
              </a:solidFill>
              <a:latin typeface="Calibri"/>
              <a:cs typeface="Arial"/>
              <a:sym typeface="Arial"/>
            </a:endParaRPr>
          </a:p>
        </p:txBody>
      </p:sp>
      <p:pic>
        <p:nvPicPr>
          <p:cNvPr id="4" name="Afbeelding 3" descr="Afbeelding met tekst, schermopname, diagram, Lettertype&#10;&#10;Automatisch gegenereerde beschrijving">
            <a:extLst>
              <a:ext uri="{FF2B5EF4-FFF2-40B4-BE49-F238E27FC236}">
                <a16:creationId xmlns:a16="http://schemas.microsoft.com/office/drawing/2014/main" id="{50D94A90-EEB9-5B57-9407-5E388852CD29}"/>
              </a:ext>
            </a:extLst>
          </p:cNvPr>
          <p:cNvPicPr>
            <a:picLocks noChangeAspect="1"/>
          </p:cNvPicPr>
          <p:nvPr/>
        </p:nvPicPr>
        <p:blipFill>
          <a:blip r:embed="rId4"/>
          <a:stretch>
            <a:fillRect/>
          </a:stretch>
        </p:blipFill>
        <p:spPr>
          <a:xfrm>
            <a:off x="6357817" y="2565869"/>
            <a:ext cx="4230727" cy="3855953"/>
          </a:xfrm>
          <a:prstGeom prst="rect">
            <a:avLst/>
          </a:prstGeom>
        </p:spPr>
      </p:pic>
      <p:sp>
        <p:nvSpPr>
          <p:cNvPr id="5" name="Tekstvak 4">
            <a:extLst>
              <a:ext uri="{FF2B5EF4-FFF2-40B4-BE49-F238E27FC236}">
                <a16:creationId xmlns:a16="http://schemas.microsoft.com/office/drawing/2014/main" id="{49E2EC44-9F29-FA86-3147-DB03322B2912}"/>
              </a:ext>
            </a:extLst>
          </p:cNvPr>
          <p:cNvSpPr txBox="1"/>
          <p:nvPr/>
        </p:nvSpPr>
        <p:spPr>
          <a:xfrm>
            <a:off x="792428" y="3295824"/>
            <a:ext cx="5077395" cy="1846659"/>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380990" indent="-380990" defTabSz="1219170">
              <a:buClr>
                <a:srgbClr val="000000"/>
              </a:buClr>
              <a:buFont typeface="Arial"/>
              <a:buChar char="•"/>
            </a:pPr>
            <a:r>
              <a:rPr lang="nl-NL" sz="1600" kern="0">
                <a:solidFill>
                  <a:srgbClr val="008BA0"/>
                </a:solidFill>
                <a:latin typeface="Calibri"/>
                <a:cs typeface="Arial"/>
                <a:sym typeface="Arial"/>
              </a:rPr>
              <a:t>ESRS S1 -&gt; </a:t>
            </a:r>
            <a:r>
              <a:rPr lang="nl-NL" sz="1600" kern="0" err="1">
                <a:solidFill>
                  <a:srgbClr val="008BA0"/>
                </a:solidFill>
                <a:latin typeface="Calibri"/>
                <a:cs typeface="Arial"/>
                <a:sym typeface="Arial"/>
              </a:rPr>
              <a:t>Own</a:t>
            </a:r>
            <a:r>
              <a:rPr lang="nl-NL" sz="1600" kern="0">
                <a:solidFill>
                  <a:srgbClr val="008BA0"/>
                </a:solidFill>
                <a:latin typeface="Calibri"/>
                <a:cs typeface="Arial"/>
                <a:sym typeface="Arial"/>
              </a:rPr>
              <a:t> </a:t>
            </a:r>
            <a:r>
              <a:rPr lang="nl-NL" sz="1600" kern="0" err="1">
                <a:solidFill>
                  <a:srgbClr val="008BA0"/>
                </a:solidFill>
                <a:latin typeface="Calibri"/>
                <a:cs typeface="Arial"/>
                <a:sym typeface="Arial"/>
              </a:rPr>
              <a:t>workforce</a:t>
            </a:r>
            <a:r>
              <a:rPr lang="nl-NL" sz="1600" kern="0">
                <a:solidFill>
                  <a:srgbClr val="008BA0"/>
                </a:solidFill>
                <a:latin typeface="Calibri"/>
                <a:cs typeface="Arial"/>
                <a:sym typeface="Arial"/>
              </a:rPr>
              <a:t>  </a:t>
            </a:r>
            <a:endParaRPr lang="nl-NL" sz="1867" kern="0">
              <a:solidFill>
                <a:srgbClr val="008BA0"/>
              </a:solidFill>
              <a:latin typeface="Calibri"/>
              <a:cs typeface="Arial"/>
              <a:sym typeface="Arial"/>
            </a:endParaRPr>
          </a:p>
          <a:p>
            <a:pPr marL="380990" indent="-380990" defTabSz="1219170">
              <a:buClr>
                <a:srgbClr val="000000"/>
              </a:buClr>
              <a:buFont typeface="Arial"/>
              <a:buChar char="•"/>
            </a:pPr>
            <a:r>
              <a:rPr lang="nl-NL" sz="1600" kern="0">
                <a:solidFill>
                  <a:srgbClr val="008BA0"/>
                </a:solidFill>
                <a:latin typeface="Calibri"/>
                <a:cs typeface="Arial"/>
                <a:sym typeface="Arial"/>
              </a:rPr>
              <a:t>ESRS S3 of S4 - &gt; </a:t>
            </a:r>
            <a:r>
              <a:rPr lang="nl-NL" sz="1600" kern="0" err="1">
                <a:solidFill>
                  <a:srgbClr val="008BA0"/>
                </a:solidFill>
                <a:latin typeface="Calibri"/>
                <a:cs typeface="Arial"/>
                <a:sym typeface="Arial"/>
              </a:rPr>
              <a:t>Affected</a:t>
            </a:r>
            <a:r>
              <a:rPr lang="nl-NL" sz="1600" kern="0">
                <a:solidFill>
                  <a:srgbClr val="008BA0"/>
                </a:solidFill>
                <a:latin typeface="Calibri"/>
                <a:cs typeface="Arial"/>
                <a:sym typeface="Arial"/>
              </a:rPr>
              <a:t> </a:t>
            </a:r>
            <a:r>
              <a:rPr lang="nl-NL" sz="1600" kern="0" err="1">
                <a:solidFill>
                  <a:srgbClr val="008BA0"/>
                </a:solidFill>
                <a:latin typeface="Calibri"/>
                <a:cs typeface="Arial"/>
                <a:sym typeface="Arial"/>
              </a:rPr>
              <a:t>communities</a:t>
            </a:r>
            <a:r>
              <a:rPr lang="nl-NL" sz="1600" kern="0">
                <a:solidFill>
                  <a:srgbClr val="008BA0"/>
                </a:solidFill>
                <a:latin typeface="Calibri"/>
                <a:cs typeface="Arial"/>
                <a:sym typeface="Arial"/>
              </a:rPr>
              <a:t> &amp; </a:t>
            </a:r>
            <a:r>
              <a:rPr lang="nl-NL" sz="1600" kern="0" err="1">
                <a:solidFill>
                  <a:srgbClr val="008BA0"/>
                </a:solidFill>
                <a:latin typeface="Calibri"/>
                <a:cs typeface="Arial"/>
                <a:sym typeface="Arial"/>
              </a:rPr>
              <a:t>Consumers</a:t>
            </a:r>
            <a:r>
              <a:rPr lang="nl-NL" sz="1600" kern="0">
                <a:solidFill>
                  <a:srgbClr val="008BA0"/>
                </a:solidFill>
                <a:latin typeface="Calibri"/>
                <a:cs typeface="Arial"/>
                <a:sym typeface="Arial"/>
              </a:rPr>
              <a:t> </a:t>
            </a:r>
            <a:r>
              <a:rPr lang="nl-NL" sz="1600" kern="0" err="1">
                <a:solidFill>
                  <a:srgbClr val="008BA0"/>
                </a:solidFill>
                <a:latin typeface="Calibri"/>
                <a:cs typeface="Arial"/>
                <a:sym typeface="Arial"/>
              </a:rPr>
              <a:t>and</a:t>
            </a:r>
            <a:r>
              <a:rPr lang="nl-NL" sz="1600" kern="0">
                <a:solidFill>
                  <a:srgbClr val="008BA0"/>
                </a:solidFill>
                <a:latin typeface="Calibri"/>
                <a:cs typeface="Arial"/>
                <a:sym typeface="Arial"/>
              </a:rPr>
              <a:t> End-users </a:t>
            </a:r>
            <a:endParaRPr lang="nl-NL" sz="1867" kern="0">
              <a:solidFill>
                <a:srgbClr val="008BA0"/>
              </a:solidFill>
              <a:latin typeface="Calibri"/>
              <a:cs typeface="Arial"/>
              <a:sym typeface="Arial"/>
            </a:endParaRPr>
          </a:p>
          <a:p>
            <a:pPr marL="380990" indent="-380990" defTabSz="1219170">
              <a:buClr>
                <a:srgbClr val="000000"/>
              </a:buClr>
              <a:buFont typeface="Arial"/>
              <a:buChar char="•"/>
            </a:pPr>
            <a:r>
              <a:rPr lang="nl-NL" sz="1600" kern="0">
                <a:solidFill>
                  <a:srgbClr val="008BA0"/>
                </a:solidFill>
                <a:latin typeface="Calibri"/>
                <a:cs typeface="Arial"/>
                <a:sym typeface="Arial"/>
              </a:rPr>
              <a:t>ESRS E -&gt; Environment</a:t>
            </a:r>
            <a:endParaRPr lang="nl-NL" sz="1867" kern="0">
              <a:solidFill>
                <a:srgbClr val="008BA0"/>
              </a:solidFill>
              <a:latin typeface="Calibri"/>
              <a:cs typeface="Arial"/>
              <a:sym typeface="Arial"/>
            </a:endParaRPr>
          </a:p>
          <a:p>
            <a:pPr defTabSz="1219170">
              <a:buClr>
                <a:srgbClr val="000000"/>
              </a:buClr>
            </a:pPr>
            <a:endParaRPr lang="nl-NL" sz="1600" kern="0">
              <a:solidFill>
                <a:srgbClr val="008BA0"/>
              </a:solidFill>
              <a:latin typeface="Calibri"/>
              <a:cs typeface="Arial"/>
              <a:sym typeface="Arial"/>
            </a:endParaRPr>
          </a:p>
          <a:p>
            <a:pPr defTabSz="1219170">
              <a:buClr>
                <a:srgbClr val="000000"/>
              </a:buClr>
            </a:pPr>
            <a:endParaRPr lang="nl-NL" sz="1600" kern="0">
              <a:solidFill>
                <a:srgbClr val="008BA0"/>
              </a:solidFill>
              <a:latin typeface="Calibri"/>
              <a:cs typeface="Arial"/>
              <a:sym typeface="Arial"/>
            </a:endParaRPr>
          </a:p>
          <a:p>
            <a:pPr defTabSz="1219170">
              <a:buClr>
                <a:srgbClr val="000000"/>
              </a:buClr>
            </a:pPr>
            <a:r>
              <a:rPr lang="nl-NL" sz="1600" kern="0">
                <a:solidFill>
                  <a:srgbClr val="008BA0"/>
                </a:solidFill>
                <a:latin typeface="Calibri"/>
                <a:cs typeface="Arial"/>
                <a:sym typeface="Arial"/>
                <a:hlinkClick r:id="rId5">
                  <a:extLst>
                    <a:ext uri="{A12FA001-AC4F-418D-AE19-62706E023703}">
                      <ahyp:hlinkClr xmlns:ahyp="http://schemas.microsoft.com/office/drawing/2018/hyperlinkcolor" val="tx"/>
                    </a:ext>
                  </a:extLst>
                </a:hlinkClick>
              </a:rPr>
              <a:t>Read more </a:t>
            </a:r>
            <a:r>
              <a:rPr lang="nl-NL" sz="1600" kern="0" err="1">
                <a:solidFill>
                  <a:srgbClr val="008BA0"/>
                </a:solidFill>
                <a:latin typeface="Calibri"/>
                <a:cs typeface="Arial"/>
                <a:sym typeface="Arial"/>
                <a:hlinkClick r:id="rId5">
                  <a:extLst>
                    <a:ext uri="{A12FA001-AC4F-418D-AE19-62706E023703}">
                      <ahyp:hlinkClr xmlns:ahyp="http://schemas.microsoft.com/office/drawing/2018/hyperlinkcolor" val="tx"/>
                    </a:ext>
                  </a:extLst>
                </a:hlinkClick>
              </a:rPr>
              <a:t>about</a:t>
            </a:r>
            <a:r>
              <a:rPr lang="nl-NL" sz="1600" kern="0">
                <a:solidFill>
                  <a:srgbClr val="008BA0"/>
                </a:solidFill>
                <a:latin typeface="Calibri"/>
                <a:cs typeface="Arial"/>
                <a:sym typeface="Arial"/>
                <a:hlinkClick r:id="rId5">
                  <a:extLst>
                    <a:ext uri="{A12FA001-AC4F-418D-AE19-62706E023703}">
                      <ahyp:hlinkClr xmlns:ahyp="http://schemas.microsoft.com/office/drawing/2018/hyperlinkcolor" val="tx"/>
                    </a:ext>
                  </a:extLst>
                </a:hlinkClick>
              </a:rPr>
              <a:t> </a:t>
            </a:r>
            <a:r>
              <a:rPr lang="nl-NL" sz="1600" kern="0" err="1">
                <a:solidFill>
                  <a:srgbClr val="008BA0"/>
                </a:solidFill>
                <a:latin typeface="Calibri"/>
                <a:cs typeface="Arial"/>
                <a:sym typeface="Arial"/>
                <a:hlinkClick r:id="rId5">
                  <a:extLst>
                    <a:ext uri="{A12FA001-AC4F-418D-AE19-62706E023703}">
                      <ahyp:hlinkClr xmlns:ahyp="http://schemas.microsoft.com/office/drawing/2018/hyperlinkcolor" val="tx"/>
                    </a:ext>
                  </a:extLst>
                </a:hlinkClick>
              </a:rPr>
              <a:t>this</a:t>
            </a:r>
            <a:r>
              <a:rPr lang="nl-NL" sz="1600" kern="0">
                <a:solidFill>
                  <a:srgbClr val="008BA0"/>
                </a:solidFill>
                <a:latin typeface="Calibri"/>
                <a:cs typeface="Arial"/>
                <a:sym typeface="Arial"/>
                <a:hlinkClick r:id="rId5">
                  <a:extLst>
                    <a:ext uri="{A12FA001-AC4F-418D-AE19-62706E023703}">
                      <ahyp:hlinkClr xmlns:ahyp="http://schemas.microsoft.com/office/drawing/2018/hyperlinkcolor" val="tx"/>
                    </a:ext>
                  </a:extLst>
                </a:hlinkClick>
              </a:rPr>
              <a:t> topic. </a:t>
            </a:r>
            <a:endParaRPr lang="nl-NL" sz="1600" kern="0">
              <a:solidFill>
                <a:srgbClr val="008BA0"/>
              </a:solidFill>
              <a:latin typeface="Calibri"/>
              <a:cs typeface="Arial"/>
              <a:sym typeface="Arial"/>
            </a:endParaRPr>
          </a:p>
        </p:txBody>
      </p:sp>
      <p:pic>
        <p:nvPicPr>
          <p:cNvPr id="7" name="Afbeelding 6" descr="Afbeelding met tekst, Lettertype, Graphics, logo&#10;&#10;Automatisch gegenereerde beschrijving">
            <a:extLst>
              <a:ext uri="{FF2B5EF4-FFF2-40B4-BE49-F238E27FC236}">
                <a16:creationId xmlns:a16="http://schemas.microsoft.com/office/drawing/2014/main" id="{23BB16D2-FE9A-842B-AF60-5715BD098A0F}"/>
              </a:ext>
            </a:extLst>
          </p:cNvPr>
          <p:cNvPicPr>
            <a:picLocks noChangeAspect="1"/>
          </p:cNvPicPr>
          <p:nvPr/>
        </p:nvPicPr>
        <p:blipFill>
          <a:blip r:embed="rId6"/>
          <a:stretch>
            <a:fillRect/>
          </a:stretch>
        </p:blipFill>
        <p:spPr>
          <a:xfrm>
            <a:off x="862462" y="6192552"/>
            <a:ext cx="1609645" cy="386536"/>
          </a:xfrm>
          <a:prstGeom prst="rect">
            <a:avLst/>
          </a:prstGeom>
        </p:spPr>
      </p:pic>
    </p:spTree>
    <p:extLst>
      <p:ext uri="{BB962C8B-B14F-4D97-AF65-F5344CB8AC3E}">
        <p14:creationId xmlns:p14="http://schemas.microsoft.com/office/powerpoint/2010/main" val="605261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e1c89dca81_0_148"/>
          <p:cNvSpPr txBox="1">
            <a:spLocks noGrp="1"/>
          </p:cNvSpPr>
          <p:nvPr>
            <p:ph type="body" idx="1"/>
          </p:nvPr>
        </p:nvSpPr>
        <p:spPr>
          <a:xfrm>
            <a:off x="682384" y="1254738"/>
            <a:ext cx="10993069" cy="4486685"/>
          </a:xfrm>
          <a:prstGeom prst="rect">
            <a:avLst/>
          </a:prstGeom>
          <a:noFill/>
          <a:ln>
            <a:noFill/>
          </a:ln>
        </p:spPr>
        <p:txBody>
          <a:bodyPr spcFirstLastPara="1" vert="horz" wrap="square" lIns="91433" tIns="45700" rIns="91433" bIns="45700" rtlCol="0" anchor="t" anchorCtr="0">
            <a:noAutofit/>
          </a:bodyPr>
          <a:lstStyle/>
          <a:p>
            <a:pPr marL="592652" indent="-457189">
              <a:lnSpc>
                <a:spcPct val="114999"/>
              </a:lnSpc>
              <a:spcBef>
                <a:spcPts val="0"/>
              </a:spcBef>
              <a:buClr>
                <a:srgbClr val="000000"/>
              </a:buClr>
              <a:buSzPts val="2000"/>
              <a:buFont typeface="Arial" panose="020B0604020202020204" pitchFamily="34" charset="0"/>
              <a:buChar char="•"/>
            </a:pPr>
            <a:r>
              <a:rPr lang="en-GB" sz="1867">
                <a:solidFill>
                  <a:schemeClr val="dk1"/>
                </a:solidFill>
              </a:rPr>
              <a:t>Visit </a:t>
            </a:r>
            <a:r>
              <a:rPr lang="en-GB" sz="1867">
                <a:solidFill>
                  <a:schemeClr val="dk1"/>
                </a:solidFill>
                <a:hlinkClick r:id="rId3">
                  <a:extLst>
                    <a:ext uri="{A12FA001-AC4F-418D-AE19-62706E023703}">
                      <ahyp:hlinkClr xmlns:ahyp="http://schemas.microsoft.com/office/drawing/2018/hyperlinkcolor" val="tx"/>
                    </a:ext>
                  </a:extLst>
                </a:hlinkClick>
              </a:rPr>
              <a:t>www.goodbusy.nu</a:t>
            </a:r>
            <a:endParaRPr lang="en-GB" sz="1867">
              <a:solidFill>
                <a:schemeClr val="dk1"/>
              </a:solidFill>
            </a:endParaRPr>
          </a:p>
          <a:p>
            <a:pPr marL="592652" indent="-457189">
              <a:lnSpc>
                <a:spcPct val="114999"/>
              </a:lnSpc>
              <a:spcBef>
                <a:spcPts val="0"/>
              </a:spcBef>
              <a:buClr>
                <a:srgbClr val="000000"/>
              </a:buClr>
              <a:buSzPts val="2000"/>
              <a:buFont typeface="Arial" panose="020B0604020202020204" pitchFamily="34" charset="0"/>
              <a:buChar char="•"/>
            </a:pPr>
            <a:r>
              <a:rPr lang="en-GB" sz="1867">
                <a:solidFill>
                  <a:schemeClr val="dk1"/>
                </a:solidFill>
              </a:rPr>
              <a:t>On our website you can find several </a:t>
            </a:r>
            <a:r>
              <a:rPr lang="en-GB" sz="1867">
                <a:solidFill>
                  <a:schemeClr val="dk1"/>
                </a:solidFill>
                <a:hlinkClick r:id="rId4"/>
              </a:rPr>
              <a:t>toolkits</a:t>
            </a:r>
            <a:r>
              <a:rPr lang="en-GB" sz="1867">
                <a:solidFill>
                  <a:schemeClr val="dk1"/>
                </a:solidFill>
              </a:rPr>
              <a:t> and </a:t>
            </a:r>
            <a:r>
              <a:rPr lang="en-GB" sz="1867">
                <a:solidFill>
                  <a:schemeClr val="dk1"/>
                </a:solidFill>
                <a:hlinkClick r:id="rId5"/>
              </a:rPr>
              <a:t>stories of entrepreneurs</a:t>
            </a:r>
            <a:endParaRPr lang="en-GB" sz="1867">
              <a:solidFill>
                <a:schemeClr val="dk1"/>
              </a:solidFill>
            </a:endParaRPr>
          </a:p>
          <a:p>
            <a:pPr marL="592652" indent="-457189">
              <a:lnSpc>
                <a:spcPct val="114999"/>
              </a:lnSpc>
              <a:spcBef>
                <a:spcPts val="0"/>
              </a:spcBef>
              <a:buClr>
                <a:srgbClr val="000000"/>
              </a:buClr>
              <a:buSzPts val="2000"/>
              <a:buFont typeface="Arial" panose="020B0604020202020204" pitchFamily="34" charset="0"/>
              <a:buChar char="•"/>
            </a:pPr>
            <a:r>
              <a:rPr lang="en-GB" sz="1867">
                <a:solidFill>
                  <a:schemeClr val="dk1"/>
                </a:solidFill>
              </a:rPr>
              <a:t>Have a look in the </a:t>
            </a:r>
            <a:r>
              <a:rPr lang="en-GB" sz="1867">
                <a:solidFill>
                  <a:schemeClr val="dk1"/>
                </a:solidFill>
                <a:hlinkClick r:id="rId6"/>
              </a:rPr>
              <a:t>Good Busy library</a:t>
            </a:r>
            <a:endParaRPr lang="en-GB" sz="1867">
              <a:solidFill>
                <a:schemeClr val="dk1"/>
              </a:solidFill>
            </a:endParaRPr>
          </a:p>
          <a:p>
            <a:pPr marL="592652" indent="-457189">
              <a:lnSpc>
                <a:spcPct val="114999"/>
              </a:lnSpc>
              <a:spcBef>
                <a:spcPts val="0"/>
              </a:spcBef>
              <a:buClr>
                <a:srgbClr val="000000"/>
              </a:buClr>
              <a:buSzPts val="2000"/>
              <a:buFont typeface="Arial" panose="020B0604020202020204" pitchFamily="34" charset="0"/>
              <a:buChar char="•"/>
            </a:pPr>
            <a:r>
              <a:rPr lang="en-GB" sz="1867">
                <a:solidFill>
                  <a:schemeClr val="dk1"/>
                </a:solidFill>
              </a:rPr>
              <a:t>Subscribe to the </a:t>
            </a:r>
            <a:r>
              <a:rPr lang="en-GB" sz="1867">
                <a:solidFill>
                  <a:schemeClr val="dk1"/>
                </a:solidFill>
                <a:hlinkClick r:id="rId7"/>
              </a:rPr>
              <a:t>Good Busy newsletter</a:t>
            </a:r>
            <a:r>
              <a:rPr lang="en-GB" sz="1867">
                <a:solidFill>
                  <a:schemeClr val="dk1"/>
                </a:solidFill>
              </a:rPr>
              <a:t> </a:t>
            </a:r>
          </a:p>
          <a:p>
            <a:pPr marL="592652" indent="-457189">
              <a:lnSpc>
                <a:spcPct val="114999"/>
              </a:lnSpc>
              <a:spcBef>
                <a:spcPts val="0"/>
              </a:spcBef>
              <a:buClr>
                <a:srgbClr val="000000"/>
              </a:buClr>
              <a:buSzPts val="2000"/>
              <a:buFont typeface="Arial" panose="020B0604020202020204" pitchFamily="34" charset="0"/>
              <a:buChar char="•"/>
            </a:pPr>
            <a:r>
              <a:rPr lang="en-GB" sz="1867">
                <a:solidFill>
                  <a:schemeClr val="dk1"/>
                </a:solidFill>
              </a:rPr>
              <a:t>Follow us on </a:t>
            </a:r>
            <a:r>
              <a:rPr lang="en-GB" sz="1867">
                <a:solidFill>
                  <a:schemeClr val="dk1"/>
                </a:solidFill>
                <a:hlinkClick r:id="rId8"/>
              </a:rPr>
              <a:t>LinkedIn</a:t>
            </a:r>
            <a:endParaRPr lang="en-GB" sz="1867">
              <a:solidFill>
                <a:schemeClr val="dk1"/>
              </a:solidFill>
            </a:endParaRPr>
          </a:p>
          <a:p>
            <a:pPr marL="592652" indent="-457189">
              <a:lnSpc>
                <a:spcPct val="114999"/>
              </a:lnSpc>
              <a:spcBef>
                <a:spcPts val="0"/>
              </a:spcBef>
              <a:buClr>
                <a:srgbClr val="000000"/>
              </a:buClr>
              <a:buSzPts val="2000"/>
              <a:buFont typeface="Arial" panose="020B0604020202020204" pitchFamily="34" charset="0"/>
              <a:buChar char="•"/>
            </a:pPr>
            <a:r>
              <a:rPr lang="en-GB" sz="1867">
                <a:solidFill>
                  <a:schemeClr val="dk1"/>
                </a:solidFill>
              </a:rPr>
              <a:t>Read our '</a:t>
            </a:r>
            <a:r>
              <a:rPr lang="en-GB" sz="1867" err="1">
                <a:solidFill>
                  <a:schemeClr val="dk1"/>
                </a:solidFill>
                <a:hlinkClick r:id="rId6"/>
              </a:rPr>
              <a:t>snackables</a:t>
            </a:r>
            <a:r>
              <a:rPr lang="en-GB" sz="1867">
                <a:solidFill>
                  <a:schemeClr val="dk1"/>
                </a:solidFill>
              </a:rPr>
              <a:t>’ about studies, tips and tricks, etc.</a:t>
            </a:r>
          </a:p>
          <a:p>
            <a:pPr marL="592652" indent="-457189">
              <a:lnSpc>
                <a:spcPct val="114999"/>
              </a:lnSpc>
              <a:spcBef>
                <a:spcPts val="0"/>
              </a:spcBef>
              <a:buClr>
                <a:srgbClr val="000000"/>
              </a:buClr>
              <a:buSzPts val="2000"/>
              <a:buFont typeface="Arial" panose="020B0604020202020204" pitchFamily="34" charset="0"/>
              <a:buChar char="•"/>
            </a:pPr>
            <a:r>
              <a:rPr lang="en-GB" sz="1867">
                <a:solidFill>
                  <a:schemeClr val="dk1"/>
                </a:solidFill>
              </a:rPr>
              <a:t>Visit the </a:t>
            </a:r>
            <a:r>
              <a:rPr lang="en-GB" sz="1867">
                <a:solidFill>
                  <a:schemeClr val="dk1"/>
                </a:solidFill>
                <a:hlinkClick r:id="rId9"/>
              </a:rPr>
              <a:t>Help &amp; Advice</a:t>
            </a:r>
            <a:r>
              <a:rPr lang="en-GB" sz="1867">
                <a:solidFill>
                  <a:schemeClr val="dk1"/>
                </a:solidFill>
              </a:rPr>
              <a:t> page on our website</a:t>
            </a:r>
          </a:p>
          <a:p>
            <a:pPr marL="135463">
              <a:lnSpc>
                <a:spcPct val="114999"/>
              </a:lnSpc>
              <a:spcBef>
                <a:spcPts val="0"/>
              </a:spcBef>
              <a:buClr>
                <a:srgbClr val="000000"/>
              </a:buClr>
              <a:buSzPts val="2000"/>
            </a:pPr>
            <a:endParaRPr lang="nl-NL" sz="3200">
              <a:solidFill>
                <a:srgbClr val="000000"/>
              </a:solidFill>
            </a:endParaRPr>
          </a:p>
          <a:p>
            <a:pPr indent="-474121">
              <a:lnSpc>
                <a:spcPct val="114999"/>
              </a:lnSpc>
              <a:spcBef>
                <a:spcPts val="0"/>
              </a:spcBef>
              <a:buClr>
                <a:srgbClr val="000000"/>
              </a:buClr>
              <a:buSzPts val="2000"/>
              <a:buChar char="●"/>
            </a:pPr>
            <a:endParaRPr lang="nl-NL" sz="2667">
              <a:solidFill>
                <a:srgbClr val="000000"/>
              </a:solidFill>
            </a:endParaRPr>
          </a:p>
          <a:p>
            <a:pPr lvl="1" indent="-474121">
              <a:lnSpc>
                <a:spcPct val="115000"/>
              </a:lnSpc>
              <a:spcBef>
                <a:spcPts val="0"/>
              </a:spcBef>
              <a:buClr>
                <a:srgbClr val="000000"/>
              </a:buClr>
              <a:buSzPts val="2000"/>
              <a:buChar char="○"/>
            </a:pPr>
            <a:endParaRPr lang="nl-NL" sz="2667">
              <a:solidFill>
                <a:srgbClr val="000000"/>
              </a:solidFill>
            </a:endParaRPr>
          </a:p>
          <a:p>
            <a:pPr lvl="1" indent="-474121">
              <a:lnSpc>
                <a:spcPct val="114999"/>
              </a:lnSpc>
              <a:spcBef>
                <a:spcPts val="0"/>
              </a:spcBef>
              <a:buClr>
                <a:srgbClr val="000000"/>
              </a:buClr>
              <a:buSzPts val="2000"/>
              <a:buChar char="○"/>
            </a:pPr>
            <a:endParaRPr lang="nl-NL" sz="2667">
              <a:solidFill>
                <a:srgbClr val="000000"/>
              </a:solidFill>
            </a:endParaRPr>
          </a:p>
          <a:p>
            <a:pPr lvl="1" indent="-474121">
              <a:lnSpc>
                <a:spcPct val="114999"/>
              </a:lnSpc>
              <a:spcBef>
                <a:spcPts val="0"/>
              </a:spcBef>
              <a:buClr>
                <a:srgbClr val="000000"/>
              </a:buClr>
              <a:buSzPts val="2000"/>
              <a:buChar char="○"/>
            </a:pPr>
            <a:endParaRPr lang="nl-NL" sz="2667">
              <a:solidFill>
                <a:srgbClr val="000000"/>
              </a:solidFill>
            </a:endParaRPr>
          </a:p>
          <a:p>
            <a:pPr lvl="1" indent="-474121">
              <a:lnSpc>
                <a:spcPct val="114999"/>
              </a:lnSpc>
              <a:spcBef>
                <a:spcPts val="0"/>
              </a:spcBef>
              <a:buClr>
                <a:srgbClr val="000000"/>
              </a:buClr>
              <a:buSzPts val="2000"/>
              <a:buChar char="○"/>
            </a:pPr>
            <a:endParaRPr lang="nl-NL" sz="2667">
              <a:solidFill>
                <a:srgbClr val="000000"/>
              </a:solidFill>
            </a:endParaRPr>
          </a:p>
          <a:p>
            <a:pPr>
              <a:lnSpc>
                <a:spcPct val="115000"/>
              </a:lnSpc>
              <a:spcBef>
                <a:spcPts val="0"/>
              </a:spcBef>
            </a:pPr>
            <a:endParaRPr lang="nl-NL" sz="2667">
              <a:solidFill>
                <a:srgbClr val="000000"/>
              </a:solidFill>
            </a:endParaRPr>
          </a:p>
          <a:p>
            <a:pPr>
              <a:lnSpc>
                <a:spcPct val="115000"/>
              </a:lnSpc>
              <a:spcBef>
                <a:spcPts val="0"/>
              </a:spcBef>
            </a:pPr>
            <a:endParaRPr lang="nl-NL" sz="2667">
              <a:solidFill>
                <a:srgbClr val="000000"/>
              </a:solidFill>
            </a:endParaRPr>
          </a:p>
          <a:p>
            <a:pPr marL="237061"/>
            <a:endParaRPr lang="nl-NL" sz="2667">
              <a:solidFill>
                <a:srgbClr val="000000"/>
              </a:solidFill>
            </a:endParaRPr>
          </a:p>
        </p:txBody>
      </p:sp>
      <p:sp>
        <p:nvSpPr>
          <p:cNvPr id="196" name="Google Shape;196;ge1c89dca81_0_148"/>
          <p:cNvSpPr txBox="1"/>
          <p:nvPr/>
        </p:nvSpPr>
        <p:spPr>
          <a:xfrm>
            <a:off x="815404" y="180992"/>
            <a:ext cx="10488800" cy="1075200"/>
          </a:xfrm>
          <a:prstGeom prst="rect">
            <a:avLst/>
          </a:prstGeom>
          <a:noFill/>
          <a:ln>
            <a:noFill/>
          </a:ln>
        </p:spPr>
        <p:txBody>
          <a:bodyPr spcFirstLastPara="1" wrap="square" lIns="91433" tIns="45700" rIns="91433" bIns="45700" anchor="ctr" anchorCtr="0">
            <a:noAutofit/>
          </a:bodyPr>
          <a:lstStyle/>
          <a:p>
            <a:pPr>
              <a:lnSpc>
                <a:spcPct val="90000"/>
              </a:lnSpc>
              <a:buSzPts val="3300"/>
            </a:pPr>
            <a:r>
              <a:rPr lang="nl" sz="4000" b="1">
                <a:solidFill>
                  <a:srgbClr val="1A8897"/>
                </a:solidFill>
                <a:ea typeface="Roboto Slab"/>
                <a:cs typeface="Roboto Slab"/>
                <a:sym typeface="Roboto Slab"/>
              </a:rPr>
              <a:t>Good Busy helps</a:t>
            </a:r>
            <a:endParaRPr lang="nl-NL" sz="4000" b="1">
              <a:solidFill>
                <a:srgbClr val="1A8897"/>
              </a:solidFill>
              <a:highlight>
                <a:srgbClr val="FFFF00"/>
              </a:highlight>
              <a:ea typeface="Roboto Slab"/>
              <a:cs typeface="Roboto Slab"/>
            </a:endParaRPr>
          </a:p>
        </p:txBody>
      </p:sp>
      <p:sp>
        <p:nvSpPr>
          <p:cNvPr id="9" name="Tekstvak 1">
            <a:extLst>
              <a:ext uri="{FF2B5EF4-FFF2-40B4-BE49-F238E27FC236}">
                <a16:creationId xmlns:a16="http://schemas.microsoft.com/office/drawing/2014/main" id="{6A522BDE-8FF6-49F0-A8E0-3864EA180F07}"/>
              </a:ext>
            </a:extLst>
          </p:cNvPr>
          <p:cNvSpPr txBox="1"/>
          <p:nvPr/>
        </p:nvSpPr>
        <p:spPr>
          <a:xfrm>
            <a:off x="9077328" y="5534025"/>
            <a:ext cx="1733549" cy="1272400"/>
          </a:xfrm>
          <a:prstGeom prst="rect">
            <a:avLst/>
          </a:prstGeom>
          <a:solidFill>
            <a:schemeClr val="bg1"/>
          </a:solidFill>
        </p:spPr>
        <p:txBody>
          <a:bodyPr rot="0" spcFirstLastPara="0"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endParaRPr lang="nl-NL" sz="1867"/>
          </a:p>
          <a:p>
            <a:endParaRPr lang="nl-NL" sz="1867"/>
          </a:p>
          <a:p>
            <a:endParaRPr lang="nl-NL" sz="1867"/>
          </a:p>
          <a:p>
            <a:endParaRPr lang="nl-NL" sz="1867"/>
          </a:p>
        </p:txBody>
      </p:sp>
      <p:pic>
        <p:nvPicPr>
          <p:cNvPr id="4" name="Afbeelding 4">
            <a:extLst>
              <a:ext uri="{FF2B5EF4-FFF2-40B4-BE49-F238E27FC236}">
                <a16:creationId xmlns:a16="http://schemas.microsoft.com/office/drawing/2014/main" id="{E04CC128-0A44-D790-93BA-E94C817F7C53}"/>
              </a:ext>
            </a:extLst>
          </p:cNvPr>
          <p:cNvPicPr>
            <a:picLocks noChangeAspect="1"/>
          </p:cNvPicPr>
          <p:nvPr/>
        </p:nvPicPr>
        <p:blipFill>
          <a:blip r:embed="rId10"/>
          <a:stretch>
            <a:fillRect/>
          </a:stretch>
        </p:blipFill>
        <p:spPr>
          <a:xfrm rot="20967807">
            <a:off x="8440730" y="567732"/>
            <a:ext cx="3006745" cy="1692397"/>
          </a:xfrm>
          <a:prstGeom prst="rect">
            <a:avLst/>
          </a:prstGeom>
        </p:spPr>
      </p:pic>
      <p:pic>
        <p:nvPicPr>
          <p:cNvPr id="5" name="Afbeelding 5" descr="Afbeelding met tekst, persoon&#10;&#10;Automatisch gegenereerde beschrijving">
            <a:extLst>
              <a:ext uri="{FF2B5EF4-FFF2-40B4-BE49-F238E27FC236}">
                <a16:creationId xmlns:a16="http://schemas.microsoft.com/office/drawing/2014/main" id="{A7DD9683-9570-7B64-2CAF-E506927BF2EF}"/>
              </a:ext>
            </a:extLst>
          </p:cNvPr>
          <p:cNvPicPr>
            <a:picLocks noChangeAspect="1"/>
          </p:cNvPicPr>
          <p:nvPr/>
        </p:nvPicPr>
        <p:blipFill>
          <a:blip r:embed="rId11"/>
          <a:stretch>
            <a:fillRect/>
          </a:stretch>
        </p:blipFill>
        <p:spPr>
          <a:xfrm rot="558342">
            <a:off x="5720782" y="4622473"/>
            <a:ext cx="3292575" cy="1859347"/>
          </a:xfrm>
          <a:prstGeom prst="rect">
            <a:avLst/>
          </a:prstGeom>
        </p:spPr>
      </p:pic>
      <p:pic>
        <p:nvPicPr>
          <p:cNvPr id="2" name="Afbeelding 2" descr="Afbeelding met tekst&#10;&#10;Automatisch gegenereerde beschrijving">
            <a:extLst>
              <a:ext uri="{FF2B5EF4-FFF2-40B4-BE49-F238E27FC236}">
                <a16:creationId xmlns:a16="http://schemas.microsoft.com/office/drawing/2014/main" id="{200EBC7F-7136-D6CB-B2BF-38D0ACAC024E}"/>
              </a:ext>
            </a:extLst>
          </p:cNvPr>
          <p:cNvPicPr>
            <a:picLocks noChangeAspect="1"/>
          </p:cNvPicPr>
          <p:nvPr/>
        </p:nvPicPr>
        <p:blipFill>
          <a:blip r:embed="rId12"/>
          <a:stretch>
            <a:fillRect/>
          </a:stretch>
        </p:blipFill>
        <p:spPr>
          <a:xfrm rot="511105">
            <a:off x="8808199" y="2204899"/>
            <a:ext cx="2953219" cy="1924219"/>
          </a:xfrm>
          <a:prstGeom prst="rect">
            <a:avLst/>
          </a:prstGeom>
        </p:spPr>
      </p:pic>
      <p:pic>
        <p:nvPicPr>
          <p:cNvPr id="3" name="Afbeelding 5" descr="Afbeelding met tekst&#10;&#10;Automatisch gegenereerde beschrijving">
            <a:extLst>
              <a:ext uri="{FF2B5EF4-FFF2-40B4-BE49-F238E27FC236}">
                <a16:creationId xmlns:a16="http://schemas.microsoft.com/office/drawing/2014/main" id="{2BCA4213-4D91-91D4-7C77-059FCC1B8FE4}"/>
              </a:ext>
            </a:extLst>
          </p:cNvPr>
          <p:cNvPicPr>
            <a:picLocks noChangeAspect="1"/>
          </p:cNvPicPr>
          <p:nvPr/>
        </p:nvPicPr>
        <p:blipFill>
          <a:blip r:embed="rId13"/>
          <a:stretch>
            <a:fillRect/>
          </a:stretch>
        </p:blipFill>
        <p:spPr>
          <a:xfrm rot="21162152">
            <a:off x="8161331" y="4062923"/>
            <a:ext cx="2818521" cy="1936137"/>
          </a:xfrm>
          <a:prstGeom prst="rect">
            <a:avLst/>
          </a:prstGeom>
        </p:spPr>
      </p:pic>
      <p:pic>
        <p:nvPicPr>
          <p:cNvPr id="7" name="Google Shape;197;ge1c89dca81_0_148">
            <a:extLst>
              <a:ext uri="{FF2B5EF4-FFF2-40B4-BE49-F238E27FC236}">
                <a16:creationId xmlns:a16="http://schemas.microsoft.com/office/drawing/2014/main" id="{02BDBDEE-D7CA-E399-C6DB-A6507993493E}"/>
              </a:ext>
            </a:extLst>
          </p:cNvPr>
          <p:cNvPicPr preferRelativeResize="0"/>
          <p:nvPr/>
        </p:nvPicPr>
        <p:blipFill rotWithShape="1">
          <a:blip r:embed="rId14">
            <a:alphaModFix/>
          </a:blip>
          <a:srcRect/>
          <a:stretch/>
        </p:blipFill>
        <p:spPr>
          <a:xfrm>
            <a:off x="10844260" y="6239007"/>
            <a:ext cx="1106697" cy="311903"/>
          </a:xfrm>
          <a:prstGeom prst="rect">
            <a:avLst/>
          </a:prstGeom>
          <a:noFill/>
          <a:ln>
            <a:noFill/>
          </a:ln>
        </p:spPr>
      </p:pic>
      <p:pic>
        <p:nvPicPr>
          <p:cNvPr id="2057" name="Picture 9" descr="Afbeelding met kaart, kunst&#10;&#10;Automatisch gegenereerde beschrijving">
            <a:extLst>
              <a:ext uri="{FF2B5EF4-FFF2-40B4-BE49-F238E27FC236}">
                <a16:creationId xmlns:a16="http://schemas.microsoft.com/office/drawing/2014/main" id="{80990033-F4DC-1864-30AE-A00141A20F7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13899" y="3793343"/>
            <a:ext cx="2609363" cy="2740927"/>
          </a:xfrm>
          <a:prstGeom prst="rect">
            <a:avLst/>
          </a:prstGeom>
          <a:noFill/>
          <a:extLst>
            <a:ext uri="{909E8E84-426E-40DD-AFC4-6F175D3DCCD1}">
              <a14:hiddenFill xmlns:a14="http://schemas.microsoft.com/office/drawing/2010/main">
                <a:solidFill>
                  <a:srgbClr val="FFFFFF"/>
                </a:solidFill>
              </a14:hiddenFill>
            </a:ext>
          </a:extLst>
        </p:spPr>
      </p:pic>
      <p:sp>
        <p:nvSpPr>
          <p:cNvPr id="6" name="Pijl: gekromd rechts 5">
            <a:extLst>
              <a:ext uri="{FF2B5EF4-FFF2-40B4-BE49-F238E27FC236}">
                <a16:creationId xmlns:a16="http://schemas.microsoft.com/office/drawing/2014/main" id="{61B3770F-CBE1-F361-EEF0-5B4DB5430744}"/>
              </a:ext>
            </a:extLst>
          </p:cNvPr>
          <p:cNvSpPr/>
          <p:nvPr/>
        </p:nvSpPr>
        <p:spPr>
          <a:xfrm rot="1366611" flipH="1">
            <a:off x="3841619" y="3672541"/>
            <a:ext cx="551558" cy="945931"/>
          </a:xfrm>
          <a:prstGeom prst="curvedRightArrow">
            <a:avLst/>
          </a:prstGeom>
          <a:solidFill>
            <a:srgbClr val="F39100"/>
          </a:solidFill>
          <a:ln>
            <a:solidFill>
              <a:srgbClr val="F39100"/>
            </a:solidFill>
          </a:ln>
        </p:spPr>
        <p:style>
          <a:lnRef idx="0">
            <a:scrgbClr r="0" g="0" b="0"/>
          </a:lnRef>
          <a:fillRef idx="0">
            <a:scrgbClr r="0" g="0" b="0"/>
          </a:fillRef>
          <a:effectRef idx="0">
            <a:scrgbClr r="0" g="0" b="0"/>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nl-NL">
              <a:solidFill>
                <a:schemeClr val="tx1"/>
              </a:solidFill>
            </a:endParaRPr>
          </a:p>
        </p:txBody>
      </p:sp>
    </p:spTree>
    <p:extLst>
      <p:ext uri="{BB962C8B-B14F-4D97-AF65-F5344CB8AC3E}">
        <p14:creationId xmlns:p14="http://schemas.microsoft.com/office/powerpoint/2010/main" val="3664058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9300"/>
        </a:solidFill>
        <a:effectLst/>
      </p:bgPr>
    </p:bg>
    <p:spTree>
      <p:nvGrpSpPr>
        <p:cNvPr id="1" name="Shape 176"/>
        <p:cNvGrpSpPr/>
        <p:nvPr/>
      </p:nvGrpSpPr>
      <p:grpSpPr>
        <a:xfrm>
          <a:off x="0" y="0"/>
          <a:ext cx="0" cy="0"/>
          <a:chOff x="0" y="0"/>
          <a:chExt cx="0" cy="0"/>
        </a:xfrm>
      </p:grpSpPr>
      <p:pic>
        <p:nvPicPr>
          <p:cNvPr id="39" name="Afbeelding 38">
            <a:extLst>
              <a:ext uri="{FF2B5EF4-FFF2-40B4-BE49-F238E27FC236}">
                <a16:creationId xmlns:a16="http://schemas.microsoft.com/office/drawing/2014/main" id="{F9874205-F7A5-ED8A-4CBB-7BDC60D8DB54}"/>
              </a:ext>
            </a:extLst>
          </p:cNvPr>
          <p:cNvPicPr>
            <a:picLocks noChangeAspect="1"/>
          </p:cNvPicPr>
          <p:nvPr/>
        </p:nvPicPr>
        <p:blipFill>
          <a:blip r:embed="rId3"/>
          <a:stretch>
            <a:fillRect/>
          </a:stretch>
        </p:blipFill>
        <p:spPr>
          <a:xfrm>
            <a:off x="3656061" y="2188349"/>
            <a:ext cx="5090569" cy="1912331"/>
          </a:xfrm>
          <a:prstGeom prst="rect">
            <a:avLst/>
          </a:prstGeom>
        </p:spPr>
      </p:pic>
      <p:sp>
        <p:nvSpPr>
          <p:cNvPr id="3" name="Google Shape;171;p1">
            <a:extLst>
              <a:ext uri="{FF2B5EF4-FFF2-40B4-BE49-F238E27FC236}">
                <a16:creationId xmlns:a16="http://schemas.microsoft.com/office/drawing/2014/main" id="{957CE48A-D261-B11C-0CD1-81F0B93F9701}"/>
              </a:ext>
            </a:extLst>
          </p:cNvPr>
          <p:cNvSpPr txBox="1">
            <a:spLocks noGrp="1"/>
          </p:cNvSpPr>
          <p:nvPr>
            <p:ph type="title"/>
          </p:nvPr>
        </p:nvSpPr>
        <p:spPr>
          <a:xfrm>
            <a:off x="2529021" y="434574"/>
            <a:ext cx="7555347" cy="1606983"/>
          </a:xfrm>
          <a:prstGeom prst="rect">
            <a:avLst/>
          </a:prstGeom>
          <a:noFill/>
          <a:ln>
            <a:noFill/>
          </a:ln>
        </p:spPr>
        <p:txBody>
          <a:bodyPr spcFirstLastPara="1" wrap="square" lIns="91433" tIns="45700" rIns="91433" bIns="45700" anchor="b" anchorCtr="0">
            <a:normAutofit/>
          </a:bodyPr>
          <a:lstStyle/>
          <a:p>
            <a:pPr algn="ctr"/>
            <a:r>
              <a:rPr lang="nl" sz="6400" b="1">
                <a:solidFill>
                  <a:schemeClr val="bg1"/>
                </a:solidFill>
                <a:latin typeface="Calibri" panose="020F0502020204030204" pitchFamily="34" charset="0"/>
                <a:ea typeface="Calibri" panose="020F0502020204030204" pitchFamily="34" charset="0"/>
                <a:cs typeface="Calibri" panose="020F0502020204030204" pitchFamily="34" charset="0"/>
              </a:rPr>
              <a:t>Are you Good Busy?</a:t>
            </a:r>
            <a:endParaRPr lang="nl-NL" sz="6400">
              <a:solidFill>
                <a:schemeClr val="bg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2" name="Google Shape;196;ge1c89dca81_0_148">
            <a:extLst>
              <a:ext uri="{FF2B5EF4-FFF2-40B4-BE49-F238E27FC236}">
                <a16:creationId xmlns:a16="http://schemas.microsoft.com/office/drawing/2014/main" id="{FC35ACBB-FB6B-0AD6-5C04-67BD35106D56}"/>
              </a:ext>
            </a:extLst>
          </p:cNvPr>
          <p:cNvSpPr txBox="1"/>
          <p:nvPr/>
        </p:nvSpPr>
        <p:spPr>
          <a:xfrm>
            <a:off x="2423673" y="4584001"/>
            <a:ext cx="7766044" cy="1075200"/>
          </a:xfrm>
          <a:prstGeom prst="rect">
            <a:avLst/>
          </a:prstGeom>
          <a:noFill/>
          <a:ln>
            <a:noFill/>
          </a:ln>
        </p:spPr>
        <p:txBody>
          <a:bodyPr spcFirstLastPara="1" wrap="square" lIns="91433" tIns="45700" rIns="91433" bIns="45700" anchor="ctr" anchorCtr="0">
            <a:noAutofit/>
          </a:bodyPr>
          <a:lstStyle/>
          <a:p>
            <a:pPr algn="ctr" defTabSz="1219170">
              <a:lnSpc>
                <a:spcPct val="90000"/>
              </a:lnSpc>
              <a:buClr>
                <a:srgbClr val="000000"/>
              </a:buClr>
            </a:pPr>
            <a:r>
              <a:rPr lang="nl" sz="3733" b="1" kern="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www.goodbusy.nu</a:t>
            </a:r>
            <a:br>
              <a:rPr lang="nl" sz="3733" b="1" kern="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br>
            <a:endParaRPr lang="nl-NL" sz="3733" kern="0">
              <a:solidFill>
                <a:srgbClr val="FFFFFF"/>
              </a:solidFill>
              <a:latin typeface="Calibri" panose="020F0502020204030204" pitchFamily="34" charset="0"/>
              <a:ea typeface="Calibri" panose="020F0502020204030204" pitchFamily="34" charset="0"/>
              <a:cs typeface="Calibri" panose="020F0502020204030204" pitchFamily="34" charset="0"/>
              <a:sym typeface="Arial"/>
            </a:endParaRPr>
          </a:p>
          <a:p>
            <a:pPr algn="ctr" defTabSz="1219170">
              <a:lnSpc>
                <a:spcPct val="90000"/>
              </a:lnSpc>
              <a:buClr>
                <a:srgbClr val="000000"/>
              </a:buClr>
            </a:pPr>
            <a:r>
              <a:rPr lang="nl" sz="3733" b="1" kern="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goodbusy@nov.nl</a:t>
            </a:r>
          </a:p>
        </p:txBody>
      </p:sp>
    </p:spTree>
    <p:extLst>
      <p:ext uri="{BB962C8B-B14F-4D97-AF65-F5344CB8AC3E}">
        <p14:creationId xmlns:p14="http://schemas.microsoft.com/office/powerpoint/2010/main" val="295798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Google Shape;196;ge1c89dca81_0_148"/>
          <p:cNvSpPr txBox="1"/>
          <p:nvPr/>
        </p:nvSpPr>
        <p:spPr>
          <a:xfrm>
            <a:off x="823908" y="199464"/>
            <a:ext cx="10488800" cy="1075200"/>
          </a:xfrm>
          <a:prstGeom prst="rect">
            <a:avLst/>
          </a:prstGeom>
          <a:noFill/>
          <a:ln>
            <a:noFill/>
          </a:ln>
        </p:spPr>
        <p:txBody>
          <a:bodyPr spcFirstLastPara="1" wrap="square" lIns="91433" tIns="45700" rIns="91433" bIns="45700" anchor="ctr" anchorCtr="0">
            <a:noAutofit/>
          </a:bodyPr>
          <a:lstStyle/>
          <a:p>
            <a:pPr>
              <a:lnSpc>
                <a:spcPct val="90000"/>
              </a:lnSpc>
            </a:pPr>
            <a:r>
              <a:rPr lang="nl" sz="4400" b="1">
                <a:solidFill>
                  <a:srgbClr val="1A8897"/>
                </a:solidFill>
                <a:ea typeface="Roboto Slab"/>
              </a:rPr>
              <a:t>Make your own </a:t>
            </a:r>
            <a:r>
              <a:rPr lang="nl" sz="4400" b="1" strike="sngStrike">
                <a:solidFill>
                  <a:srgbClr val="1A8897"/>
                </a:solidFill>
                <a:ea typeface="Roboto Slab"/>
              </a:rPr>
              <a:t>business</a:t>
            </a:r>
            <a:r>
              <a:rPr lang="nl" sz="4400" b="1">
                <a:solidFill>
                  <a:srgbClr val="1A8897"/>
                </a:solidFill>
                <a:ea typeface="Roboto Slab"/>
              </a:rPr>
              <a:t> case</a:t>
            </a:r>
          </a:p>
        </p:txBody>
      </p:sp>
      <p:sp>
        <p:nvSpPr>
          <p:cNvPr id="4" name="Tijdelijke aanduiding voor tekst 3">
            <a:extLst>
              <a:ext uri="{FF2B5EF4-FFF2-40B4-BE49-F238E27FC236}">
                <a16:creationId xmlns:a16="http://schemas.microsoft.com/office/drawing/2014/main" id="{96ECA0F5-4912-1732-9D7F-B55B9D38E283}"/>
              </a:ext>
            </a:extLst>
          </p:cNvPr>
          <p:cNvSpPr>
            <a:spLocks noGrp="1"/>
          </p:cNvSpPr>
          <p:nvPr>
            <p:ph type="body" idx="1"/>
          </p:nvPr>
        </p:nvSpPr>
        <p:spPr>
          <a:xfrm>
            <a:off x="634644" y="1281415"/>
            <a:ext cx="10496064" cy="4859199"/>
          </a:xfrm>
        </p:spPr>
        <p:txBody>
          <a:bodyPr/>
          <a:lstStyle/>
          <a:p>
            <a:pPr marL="186262" indent="0">
              <a:buNone/>
            </a:pPr>
            <a:r>
              <a:rPr lang="en-US" sz="1867">
                <a:solidFill>
                  <a:srgbClr val="1A8897"/>
                </a:solidFill>
              </a:rPr>
              <a:t>It’s great that you want to start with </a:t>
            </a:r>
            <a:r>
              <a:rPr lang="en-US" sz="1867" b="1">
                <a:solidFill>
                  <a:srgbClr val="F39100"/>
                </a:solidFill>
              </a:rPr>
              <a:t>employee volunteering</a:t>
            </a:r>
            <a:r>
              <a:rPr lang="en-US" sz="1867">
                <a:solidFill>
                  <a:srgbClr val="F39100"/>
                </a:solidFill>
              </a:rPr>
              <a:t> </a:t>
            </a:r>
            <a:r>
              <a:rPr lang="en-US" sz="1867">
                <a:solidFill>
                  <a:srgbClr val="1A8897"/>
                </a:solidFill>
              </a:rPr>
              <a:t>and that you and your colleagues want to make a greater </a:t>
            </a:r>
            <a:r>
              <a:rPr lang="en-US" sz="1867" b="1">
                <a:solidFill>
                  <a:srgbClr val="F39100"/>
                </a:solidFill>
              </a:rPr>
              <a:t>social impact</a:t>
            </a:r>
            <a:r>
              <a:rPr lang="en-US" sz="1867">
                <a:solidFill>
                  <a:srgbClr val="1A8897"/>
                </a:solidFill>
              </a:rPr>
              <a:t>. Enclosed you will find the ingredients to help you make your business case. </a:t>
            </a:r>
          </a:p>
          <a:p>
            <a:pPr marL="186262" indent="0">
              <a:buNone/>
            </a:pPr>
            <a:r>
              <a:rPr lang="en-US" sz="1867">
                <a:solidFill>
                  <a:srgbClr val="1A8897"/>
                </a:solidFill>
              </a:rPr>
              <a:t>A business case shows whether a project contributes positively to the business objectives at an acceptable risk. In other words, whether the return on investment is higher than the investment you put in.  </a:t>
            </a:r>
          </a:p>
          <a:p>
            <a:pPr marL="186262" indent="0">
              <a:buNone/>
            </a:pPr>
            <a:r>
              <a:rPr lang="en-US" sz="1867">
                <a:solidFill>
                  <a:srgbClr val="1A8897"/>
                </a:solidFill>
              </a:rPr>
              <a:t>Good Busy supports you in creating support and making choices when setting up impactful employee volunteering </a:t>
            </a:r>
            <a:r>
              <a:rPr lang="en-US" sz="1867" err="1">
                <a:solidFill>
                  <a:srgbClr val="1A8897"/>
                </a:solidFill>
              </a:rPr>
              <a:t>programmes</a:t>
            </a:r>
            <a:r>
              <a:rPr lang="en-US" sz="1867">
                <a:solidFill>
                  <a:srgbClr val="1A8897"/>
                </a:solidFill>
              </a:rPr>
              <a:t> by supplying studies, facts and figures, and other practical tools.</a:t>
            </a:r>
          </a:p>
          <a:p>
            <a:pPr marL="186262" indent="0">
              <a:buNone/>
            </a:pPr>
            <a:r>
              <a:rPr lang="en-US" sz="1867">
                <a:solidFill>
                  <a:srgbClr val="1A8897"/>
                </a:solidFill>
              </a:rPr>
              <a:t>The information in this business case can be </a:t>
            </a:r>
            <a:r>
              <a:rPr lang="en-US" sz="1867" u="sng">
                <a:solidFill>
                  <a:srgbClr val="1A8897"/>
                </a:solidFill>
              </a:rPr>
              <a:t>freely used </a:t>
            </a:r>
            <a:r>
              <a:rPr lang="en-US" sz="1867">
                <a:solidFill>
                  <a:srgbClr val="1A8897"/>
                </a:solidFill>
              </a:rPr>
              <a:t>by anyone who wants to bring employee volunteering to a higher level.</a:t>
            </a:r>
          </a:p>
          <a:p>
            <a:pPr marL="567252" indent="-380990"/>
            <a:r>
              <a:rPr lang="en-US" sz="1867">
                <a:solidFill>
                  <a:srgbClr val="1A8897"/>
                </a:solidFill>
              </a:rPr>
              <a:t>If you use or publish information from this business case, please remember to </a:t>
            </a:r>
            <a:r>
              <a:rPr lang="en-US" sz="1867" u="sng">
                <a:solidFill>
                  <a:srgbClr val="1A8897"/>
                </a:solidFill>
              </a:rPr>
              <a:t>cite sources. </a:t>
            </a:r>
            <a:endParaRPr lang="en-US">
              <a:solidFill>
                <a:srgbClr val="1A8897"/>
              </a:solidFill>
            </a:endParaRPr>
          </a:p>
          <a:p>
            <a:pPr marL="567252" indent="-380990"/>
            <a:r>
              <a:rPr lang="en-US" sz="1867">
                <a:solidFill>
                  <a:srgbClr val="1A8897"/>
                </a:solidFill>
              </a:rPr>
              <a:t>And if you like to add something, please let us know via </a:t>
            </a:r>
            <a:r>
              <a:rPr lang="en-US" sz="1867">
                <a:solidFill>
                  <a:srgbClr val="1A8897"/>
                </a:solidFill>
                <a:hlinkClick r:id="rId3">
                  <a:extLst>
                    <a:ext uri="{A12FA001-AC4F-418D-AE19-62706E023703}">
                      <ahyp:hlinkClr xmlns:ahyp="http://schemas.microsoft.com/office/drawing/2018/hyperlinkcolor" val="tx"/>
                    </a:ext>
                  </a:extLst>
                </a:hlinkClick>
              </a:rPr>
              <a:t>goodbusy@nov.nl</a:t>
            </a:r>
            <a:r>
              <a:rPr lang="en-US" sz="1867">
                <a:solidFill>
                  <a:srgbClr val="1A8897"/>
                </a:solidFill>
              </a:rPr>
              <a:t>. By doing so, you will also help other companies to be ‘Good Busy’.</a:t>
            </a:r>
            <a:endParaRPr lang="en-US">
              <a:solidFill>
                <a:srgbClr val="1A8897"/>
              </a:solidFill>
            </a:endParaRPr>
          </a:p>
          <a:p>
            <a:pPr marL="186262" indent="0">
              <a:buNone/>
            </a:pPr>
            <a:r>
              <a:rPr lang="en-US" sz="1867" b="1">
                <a:solidFill>
                  <a:srgbClr val="F39100"/>
                </a:solidFill>
              </a:rPr>
              <a:t>Good luck </a:t>
            </a:r>
            <a:r>
              <a:rPr lang="en-US" sz="1867">
                <a:solidFill>
                  <a:srgbClr val="1A8897"/>
                </a:solidFill>
              </a:rPr>
              <a:t>and, above all, </a:t>
            </a:r>
            <a:r>
              <a:rPr lang="en-US" sz="1867" b="1">
                <a:solidFill>
                  <a:srgbClr val="F39100"/>
                </a:solidFill>
              </a:rPr>
              <a:t>have fun </a:t>
            </a:r>
            <a:r>
              <a:rPr lang="en-US" sz="1867">
                <a:solidFill>
                  <a:srgbClr val="1A8897"/>
                </a:solidFill>
              </a:rPr>
              <a:t>creating a greater social impact!</a:t>
            </a:r>
          </a:p>
          <a:p>
            <a:pPr marL="186262" indent="0">
              <a:buNone/>
            </a:pPr>
            <a:r>
              <a:rPr lang="en-US" sz="1867">
                <a:solidFill>
                  <a:srgbClr val="1A8897"/>
                </a:solidFill>
              </a:rPr>
              <a:t>Team Good Busy</a:t>
            </a:r>
            <a:endParaRPr lang="en-US" sz="2133">
              <a:solidFill>
                <a:srgbClr val="1A8897"/>
              </a:solidFill>
            </a:endParaRPr>
          </a:p>
          <a:p>
            <a:endParaRPr lang="nl-NL" sz="2133"/>
          </a:p>
        </p:txBody>
      </p:sp>
      <p:pic>
        <p:nvPicPr>
          <p:cNvPr id="6" name="Google Shape;197;ge1c89dca81_0_148">
            <a:extLst>
              <a:ext uri="{FF2B5EF4-FFF2-40B4-BE49-F238E27FC236}">
                <a16:creationId xmlns:a16="http://schemas.microsoft.com/office/drawing/2014/main" id="{6AD6150A-F1A0-AA55-D6D0-B2F781143996}"/>
              </a:ext>
            </a:extLst>
          </p:cNvPr>
          <p:cNvPicPr preferRelativeResize="0"/>
          <p:nvPr/>
        </p:nvPicPr>
        <p:blipFill rotWithShape="1">
          <a:blip r:embed="rId4">
            <a:alphaModFix/>
          </a:blip>
          <a:srcRect/>
          <a:stretch/>
        </p:blipFill>
        <p:spPr>
          <a:xfrm>
            <a:off x="10844260" y="6239007"/>
            <a:ext cx="1106697" cy="311903"/>
          </a:xfrm>
          <a:prstGeom prst="rect">
            <a:avLst/>
          </a:prstGeom>
          <a:noFill/>
          <a:ln>
            <a:noFill/>
          </a:ln>
        </p:spPr>
      </p:pic>
      <p:sp>
        <p:nvSpPr>
          <p:cNvPr id="3" name="Tekstvak 2">
            <a:extLst>
              <a:ext uri="{FF2B5EF4-FFF2-40B4-BE49-F238E27FC236}">
                <a16:creationId xmlns:a16="http://schemas.microsoft.com/office/drawing/2014/main" id="{B7ACFBC7-B512-D9D9-27D1-517B4C403FDE}"/>
              </a:ext>
            </a:extLst>
          </p:cNvPr>
          <p:cNvSpPr txBox="1"/>
          <p:nvPr/>
        </p:nvSpPr>
        <p:spPr>
          <a:xfrm rot="20940000">
            <a:off x="5298499" y="-81165"/>
            <a:ext cx="2488221" cy="94378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l"/>
            <a:r>
              <a:rPr lang="nl-NL" sz="5333" err="1">
                <a:solidFill>
                  <a:srgbClr val="F39100"/>
                </a:solidFill>
                <a:latin typeface="Baguet Script" panose="00000500000000000000" pitchFamily="2" charset="0"/>
              </a:rPr>
              <a:t>purpose</a:t>
            </a:r>
            <a:endParaRPr lang="nl-NL" sz="5333">
              <a:solidFill>
                <a:srgbClr val="F39100"/>
              </a:solidFill>
              <a:latin typeface="Baguet Script" panose="00000500000000000000" pitchFamily="2" charset="0"/>
            </a:endParaRPr>
          </a:p>
        </p:txBody>
      </p:sp>
    </p:spTree>
    <p:extLst>
      <p:ext uri="{BB962C8B-B14F-4D97-AF65-F5344CB8AC3E}">
        <p14:creationId xmlns:p14="http://schemas.microsoft.com/office/powerpoint/2010/main" val="1254584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45E22C18-595A-9640-2F7D-18865E6EE98F}"/>
              </a:ext>
            </a:extLst>
          </p:cNvPr>
          <p:cNvSpPr>
            <a:spLocks noGrp="1"/>
          </p:cNvSpPr>
          <p:nvPr>
            <p:ph type="body" idx="1"/>
          </p:nvPr>
        </p:nvSpPr>
        <p:spPr>
          <a:xfrm>
            <a:off x="584200" y="1151549"/>
            <a:ext cx="10515600" cy="5054584"/>
          </a:xfrm>
        </p:spPr>
        <p:txBody>
          <a:bodyPr>
            <a:normAutofit/>
          </a:bodyPr>
          <a:lstStyle/>
          <a:p>
            <a:r>
              <a:rPr lang="en-US" sz="1867">
                <a:solidFill>
                  <a:srgbClr val="1A8897"/>
                </a:solidFill>
              </a:rPr>
              <a:t>Introduction: Make your own purpose case</a:t>
            </a:r>
          </a:p>
          <a:p>
            <a:r>
              <a:rPr lang="en-US" sz="1867">
                <a:solidFill>
                  <a:srgbClr val="1A8897"/>
                </a:solidFill>
              </a:rPr>
              <a:t>What do you need to get started?</a:t>
            </a:r>
          </a:p>
          <a:p>
            <a:r>
              <a:rPr lang="en-US" sz="1867">
                <a:solidFill>
                  <a:srgbClr val="1A8897"/>
                </a:solidFill>
              </a:rPr>
              <a:t>Definitions &amp; Making impact</a:t>
            </a:r>
          </a:p>
          <a:p>
            <a:r>
              <a:rPr lang="en-US" sz="1867">
                <a:solidFill>
                  <a:srgbClr val="1A8897"/>
                </a:solidFill>
              </a:rPr>
              <a:t>Balance between purpose and profit</a:t>
            </a:r>
          </a:p>
          <a:p>
            <a:r>
              <a:rPr lang="en-US" sz="1867">
                <a:solidFill>
                  <a:srgbClr val="1A8897"/>
                </a:solidFill>
              </a:rPr>
              <a:t>The many facets of volunteering</a:t>
            </a:r>
          </a:p>
          <a:p>
            <a:r>
              <a:rPr lang="en-US" sz="1867">
                <a:solidFill>
                  <a:srgbClr val="1A8897"/>
                </a:solidFill>
              </a:rPr>
              <a:t>Reasons for employee volunteering</a:t>
            </a:r>
          </a:p>
          <a:p>
            <a:r>
              <a:rPr lang="en-US" sz="1867">
                <a:solidFill>
                  <a:srgbClr val="1A8897"/>
                </a:solidFill>
              </a:rPr>
              <a:t>Employee volunteering in figures</a:t>
            </a:r>
          </a:p>
          <a:p>
            <a:r>
              <a:rPr lang="en-US" sz="1867">
                <a:solidFill>
                  <a:srgbClr val="1A8897"/>
                </a:solidFill>
                <a:sym typeface="Arial"/>
              </a:rPr>
              <a:t>Employee volunteering effective for vitality</a:t>
            </a:r>
            <a:endParaRPr lang="nl" sz="1867">
              <a:solidFill>
                <a:srgbClr val="1A8897"/>
              </a:solidFill>
              <a:sym typeface="Arial"/>
            </a:endParaRPr>
          </a:p>
          <a:p>
            <a:r>
              <a:rPr lang="en-US" sz="1867">
                <a:solidFill>
                  <a:srgbClr val="1A8897"/>
                </a:solidFill>
              </a:rPr>
              <a:t>Volunteering and SMEs</a:t>
            </a:r>
          </a:p>
          <a:p>
            <a:r>
              <a:rPr lang="en-US" sz="1867">
                <a:solidFill>
                  <a:srgbClr val="1A8897"/>
                </a:solidFill>
              </a:rPr>
              <a:t>Volunteering as part of the HR journey</a:t>
            </a:r>
          </a:p>
          <a:p>
            <a:r>
              <a:rPr lang="en-US" sz="1867">
                <a:solidFill>
                  <a:srgbClr val="1A8897"/>
                </a:solidFill>
              </a:rPr>
              <a:t>Volunteering and SROI</a:t>
            </a:r>
          </a:p>
          <a:p>
            <a:r>
              <a:rPr lang="en-US" sz="1867">
                <a:solidFill>
                  <a:srgbClr val="1A8897"/>
                </a:solidFill>
              </a:rPr>
              <a:t>Employee volunteering and SDG’s, ESG and CSRD legislation</a:t>
            </a:r>
          </a:p>
          <a:p>
            <a:r>
              <a:rPr lang="en-US" sz="1867">
                <a:solidFill>
                  <a:srgbClr val="1A8897"/>
                </a:solidFill>
              </a:rPr>
              <a:t>Good Busy helps</a:t>
            </a:r>
            <a:endParaRPr lang="nl-NL" sz="3200">
              <a:solidFill>
                <a:srgbClr val="1A8897"/>
              </a:solidFill>
            </a:endParaRPr>
          </a:p>
        </p:txBody>
      </p:sp>
      <p:sp>
        <p:nvSpPr>
          <p:cNvPr id="7" name="Google Shape;196;ge1c89dca81_0_148">
            <a:extLst>
              <a:ext uri="{FF2B5EF4-FFF2-40B4-BE49-F238E27FC236}">
                <a16:creationId xmlns:a16="http://schemas.microsoft.com/office/drawing/2014/main" id="{7984A7B4-43E6-68B4-7826-7810D15406F1}"/>
              </a:ext>
            </a:extLst>
          </p:cNvPr>
          <p:cNvSpPr txBox="1"/>
          <p:nvPr/>
        </p:nvSpPr>
        <p:spPr>
          <a:xfrm>
            <a:off x="803333" y="180992"/>
            <a:ext cx="10488800" cy="1075200"/>
          </a:xfrm>
          <a:prstGeom prst="rect">
            <a:avLst/>
          </a:prstGeom>
          <a:noFill/>
          <a:ln>
            <a:noFill/>
          </a:ln>
        </p:spPr>
        <p:txBody>
          <a:bodyPr spcFirstLastPara="1" wrap="square" lIns="91433" tIns="45700" rIns="91433" bIns="45700" anchor="ctr" anchorCtr="0">
            <a:noAutofit/>
          </a:bodyPr>
          <a:lstStyle/>
          <a:p>
            <a:pPr>
              <a:lnSpc>
                <a:spcPct val="90000"/>
              </a:lnSpc>
            </a:pPr>
            <a:r>
              <a:rPr lang="nl" sz="4400" b="1">
                <a:solidFill>
                  <a:srgbClr val="1A8897"/>
                </a:solidFill>
                <a:ea typeface="Roboto Slab"/>
              </a:rPr>
              <a:t>Contents</a:t>
            </a:r>
          </a:p>
        </p:txBody>
      </p:sp>
      <p:pic>
        <p:nvPicPr>
          <p:cNvPr id="8" name="Afbeelding 8">
            <a:extLst>
              <a:ext uri="{FF2B5EF4-FFF2-40B4-BE49-F238E27FC236}">
                <a16:creationId xmlns:a16="http://schemas.microsoft.com/office/drawing/2014/main" id="{909F6923-5769-EC42-836C-776F88B79022}"/>
              </a:ext>
            </a:extLst>
          </p:cNvPr>
          <p:cNvPicPr>
            <a:picLocks noChangeAspect="1"/>
          </p:cNvPicPr>
          <p:nvPr/>
        </p:nvPicPr>
        <p:blipFill>
          <a:blip r:embed="rId2"/>
          <a:stretch>
            <a:fillRect/>
          </a:stretch>
        </p:blipFill>
        <p:spPr>
          <a:xfrm>
            <a:off x="8419122" y="1041401"/>
            <a:ext cx="2876063" cy="3358663"/>
          </a:xfrm>
          <a:prstGeom prst="rect">
            <a:avLst/>
          </a:prstGeom>
        </p:spPr>
      </p:pic>
      <p:pic>
        <p:nvPicPr>
          <p:cNvPr id="4" name="Google Shape;197;ge1c89dca81_0_148">
            <a:extLst>
              <a:ext uri="{FF2B5EF4-FFF2-40B4-BE49-F238E27FC236}">
                <a16:creationId xmlns:a16="http://schemas.microsoft.com/office/drawing/2014/main" id="{8F9BE519-C091-F62A-A42F-BE7D8199A02D}"/>
              </a:ext>
            </a:extLst>
          </p:cNvPr>
          <p:cNvPicPr preferRelativeResize="0"/>
          <p:nvPr/>
        </p:nvPicPr>
        <p:blipFill rotWithShape="1">
          <a:blip r:embed="rId3">
            <a:alphaModFix/>
          </a:blip>
          <a:srcRect/>
          <a:stretch/>
        </p:blipFill>
        <p:spPr>
          <a:xfrm>
            <a:off x="10844260" y="6239007"/>
            <a:ext cx="1106697" cy="311903"/>
          </a:xfrm>
          <a:prstGeom prst="rect">
            <a:avLst/>
          </a:prstGeom>
          <a:noFill/>
          <a:ln>
            <a:noFill/>
          </a:ln>
        </p:spPr>
      </p:pic>
    </p:spTree>
    <p:extLst>
      <p:ext uri="{BB962C8B-B14F-4D97-AF65-F5344CB8AC3E}">
        <p14:creationId xmlns:p14="http://schemas.microsoft.com/office/powerpoint/2010/main" val="414612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45E22C18-595A-9640-2F7D-18865E6EE98F}"/>
              </a:ext>
            </a:extLst>
          </p:cNvPr>
          <p:cNvSpPr>
            <a:spLocks noGrp="1"/>
          </p:cNvSpPr>
          <p:nvPr>
            <p:ph type="body" idx="1"/>
          </p:nvPr>
        </p:nvSpPr>
        <p:spPr>
          <a:xfrm>
            <a:off x="691662" y="1386009"/>
            <a:ext cx="10766257" cy="4351200"/>
          </a:xfrm>
        </p:spPr>
        <p:txBody>
          <a:bodyPr/>
          <a:lstStyle/>
          <a:p>
            <a:pPr marL="186262" indent="0">
              <a:buNone/>
            </a:pPr>
            <a:r>
              <a:rPr lang="en-GB" sz="1600">
                <a:solidFill>
                  <a:srgbClr val="1A8897"/>
                </a:solidFill>
              </a:rPr>
              <a:t>To start an employee volunteering programme you need the following basic ingredients:</a:t>
            </a:r>
          </a:p>
          <a:p>
            <a:r>
              <a:rPr lang="en-GB" sz="1600">
                <a:solidFill>
                  <a:srgbClr val="1A8897"/>
                </a:solidFill>
              </a:rPr>
              <a:t>An important first step is, of course, intrinsic </a:t>
            </a:r>
            <a:r>
              <a:rPr lang="en-GB" sz="1600" b="1">
                <a:solidFill>
                  <a:srgbClr val="F39100"/>
                </a:solidFill>
              </a:rPr>
              <a:t>motivation</a:t>
            </a:r>
          </a:p>
          <a:p>
            <a:r>
              <a:rPr lang="en-GB" sz="1600">
                <a:solidFill>
                  <a:srgbClr val="1A8897"/>
                </a:solidFill>
              </a:rPr>
              <a:t>Management </a:t>
            </a:r>
            <a:r>
              <a:rPr lang="en-GB" sz="1600" b="1">
                <a:solidFill>
                  <a:srgbClr val="F39100"/>
                </a:solidFill>
              </a:rPr>
              <a:t>commitment</a:t>
            </a:r>
          </a:p>
          <a:p>
            <a:r>
              <a:rPr lang="en-GB" sz="1600">
                <a:solidFill>
                  <a:srgbClr val="1A8897"/>
                </a:solidFill>
              </a:rPr>
              <a:t>Consider recruiting </a:t>
            </a:r>
            <a:r>
              <a:rPr lang="en-GB" sz="1600" b="1">
                <a:solidFill>
                  <a:srgbClr val="F39100"/>
                </a:solidFill>
              </a:rPr>
              <a:t>staff</a:t>
            </a:r>
            <a:r>
              <a:rPr lang="en-GB" sz="1600">
                <a:solidFill>
                  <a:srgbClr val="1A8897"/>
                </a:solidFill>
              </a:rPr>
              <a:t> with an affinity for coordination and communication</a:t>
            </a:r>
          </a:p>
          <a:p>
            <a:r>
              <a:rPr lang="en-GB" sz="1600">
                <a:solidFill>
                  <a:srgbClr val="1A8897"/>
                </a:solidFill>
              </a:rPr>
              <a:t>And specify an initial </a:t>
            </a:r>
            <a:r>
              <a:rPr lang="en-GB" sz="1600" b="1">
                <a:solidFill>
                  <a:srgbClr val="F39100"/>
                </a:solidFill>
              </a:rPr>
              <a:t>budget</a:t>
            </a:r>
            <a:r>
              <a:rPr lang="en-GB" sz="1600">
                <a:solidFill>
                  <a:srgbClr val="1A8897"/>
                </a:solidFill>
              </a:rPr>
              <a:t> for partnerships and projects </a:t>
            </a:r>
          </a:p>
          <a:p>
            <a:pPr marL="186262" indent="0">
              <a:buNone/>
            </a:pPr>
            <a:endParaRPr lang="en-GB" sz="1600">
              <a:solidFill>
                <a:srgbClr val="1A8897"/>
              </a:solidFill>
            </a:endParaRPr>
          </a:p>
          <a:p>
            <a:pPr marL="186262" indent="0">
              <a:buNone/>
            </a:pPr>
            <a:r>
              <a:rPr lang="en-GB" sz="1600">
                <a:solidFill>
                  <a:srgbClr val="1A8897"/>
                </a:solidFill>
              </a:rPr>
              <a:t>In the </a:t>
            </a:r>
            <a:r>
              <a:rPr lang="en-GB" sz="1600">
                <a:solidFill>
                  <a:srgbClr val="0563C1"/>
                </a:solidFill>
                <a:hlinkClick r:id="rId4">
                  <a:extLst>
                    <a:ext uri="{A12FA001-AC4F-418D-AE19-62706E023703}">
                      <ahyp:hlinkClr xmlns:ahyp="http://schemas.microsoft.com/office/drawing/2018/hyperlinkcolor" val="tx"/>
                    </a:ext>
                  </a:extLst>
                </a:hlinkClick>
              </a:rPr>
              <a:t>toolkit on social </a:t>
            </a:r>
            <a:r>
              <a:rPr lang="en-GB" sz="1600">
                <a:solidFill>
                  <a:srgbClr val="1A8897"/>
                </a:solidFill>
                <a:hlinkClick r:id="rId4">
                  <a:extLst>
                    <a:ext uri="{A12FA001-AC4F-418D-AE19-62706E023703}">
                      <ahyp:hlinkClr xmlns:ahyp="http://schemas.microsoft.com/office/drawing/2018/hyperlinkcolor" val="tx"/>
                    </a:ext>
                  </a:extLst>
                </a:hlinkClick>
              </a:rPr>
              <a:t>impact</a:t>
            </a:r>
            <a:r>
              <a:rPr lang="en-GB" sz="1600">
                <a:solidFill>
                  <a:srgbClr val="1A8897"/>
                </a:solidFill>
              </a:rPr>
              <a:t> you will find the 5 principles for employee volunteering programmes with an impact.</a:t>
            </a:r>
          </a:p>
          <a:p>
            <a:endParaRPr lang="nl-NL" sz="1600">
              <a:solidFill>
                <a:srgbClr val="1A8897"/>
              </a:solidFill>
              <a:highlight>
                <a:srgbClr val="FFFF00"/>
              </a:highlight>
            </a:endParaRPr>
          </a:p>
        </p:txBody>
      </p:sp>
      <p:sp>
        <p:nvSpPr>
          <p:cNvPr id="5" name="Google Shape;196;ge1c89dca81_0_148">
            <a:extLst>
              <a:ext uri="{FF2B5EF4-FFF2-40B4-BE49-F238E27FC236}">
                <a16:creationId xmlns:a16="http://schemas.microsoft.com/office/drawing/2014/main" id="{CBB7A153-6FD4-2F8F-00B2-7F020EDA0EF4}"/>
              </a:ext>
            </a:extLst>
          </p:cNvPr>
          <p:cNvSpPr txBox="1"/>
          <p:nvPr/>
        </p:nvSpPr>
        <p:spPr>
          <a:xfrm>
            <a:off x="803333" y="180992"/>
            <a:ext cx="10488800" cy="1075200"/>
          </a:xfrm>
          <a:prstGeom prst="rect">
            <a:avLst/>
          </a:prstGeom>
          <a:noFill/>
          <a:ln>
            <a:noFill/>
          </a:ln>
        </p:spPr>
        <p:txBody>
          <a:bodyPr spcFirstLastPara="1" wrap="square" lIns="91433" tIns="45700" rIns="91433" bIns="45700" anchor="ctr" anchorCtr="0">
            <a:noAutofit/>
          </a:bodyPr>
          <a:lstStyle/>
          <a:p>
            <a:pPr>
              <a:lnSpc>
                <a:spcPct val="90000"/>
              </a:lnSpc>
            </a:pPr>
            <a:r>
              <a:rPr lang="nl" sz="4400" b="1">
                <a:solidFill>
                  <a:srgbClr val="1A8897"/>
                </a:solidFill>
                <a:ea typeface="Roboto Slab"/>
              </a:rPr>
              <a:t>What do you need to get started?</a:t>
            </a:r>
          </a:p>
        </p:txBody>
      </p:sp>
      <p:pic>
        <p:nvPicPr>
          <p:cNvPr id="8" name="Afbeelding 7">
            <a:extLst>
              <a:ext uri="{FF2B5EF4-FFF2-40B4-BE49-F238E27FC236}">
                <a16:creationId xmlns:a16="http://schemas.microsoft.com/office/drawing/2014/main" id="{3D6EF5A6-E35A-5B87-8A39-7E1C6C640D35}"/>
              </a:ext>
            </a:extLst>
          </p:cNvPr>
          <p:cNvPicPr>
            <a:picLocks noChangeAspect="1"/>
          </p:cNvPicPr>
          <p:nvPr/>
        </p:nvPicPr>
        <p:blipFill rotWithShape="1">
          <a:blip r:embed="rId5">
            <a:extLst>
              <a:ext uri="{28A0092B-C50C-407E-A947-70E740481C1C}">
                <a14:useLocalDpi xmlns:a14="http://schemas.microsoft.com/office/drawing/2010/main" val="0"/>
              </a:ext>
            </a:extLst>
          </a:blip>
          <a:srcRect t="32804" b="23687"/>
          <a:stretch/>
        </p:blipFill>
        <p:spPr>
          <a:xfrm>
            <a:off x="1895566" y="3927765"/>
            <a:ext cx="8400868" cy="2583872"/>
          </a:xfrm>
          <a:prstGeom prst="rect">
            <a:avLst/>
          </a:prstGeom>
        </p:spPr>
      </p:pic>
      <p:pic>
        <p:nvPicPr>
          <p:cNvPr id="4" name="Google Shape;197;ge1c89dca81_0_148">
            <a:extLst>
              <a:ext uri="{FF2B5EF4-FFF2-40B4-BE49-F238E27FC236}">
                <a16:creationId xmlns:a16="http://schemas.microsoft.com/office/drawing/2014/main" id="{B20B3897-2BA8-4211-5406-C5F1F83C478B}"/>
              </a:ext>
            </a:extLst>
          </p:cNvPr>
          <p:cNvPicPr preferRelativeResize="0"/>
          <p:nvPr/>
        </p:nvPicPr>
        <p:blipFill rotWithShape="1">
          <a:blip r:embed="rId6">
            <a:alphaModFix/>
          </a:blip>
          <a:srcRect/>
          <a:stretch/>
        </p:blipFill>
        <p:spPr>
          <a:xfrm>
            <a:off x="10844260" y="6239007"/>
            <a:ext cx="1106697" cy="311903"/>
          </a:xfrm>
          <a:prstGeom prst="rect">
            <a:avLst/>
          </a:prstGeom>
          <a:noFill/>
          <a:ln>
            <a:noFill/>
          </a:ln>
        </p:spPr>
      </p:pic>
    </p:spTree>
    <p:extLst>
      <p:ext uri="{BB962C8B-B14F-4D97-AF65-F5344CB8AC3E}">
        <p14:creationId xmlns:p14="http://schemas.microsoft.com/office/powerpoint/2010/main" val="2450057871"/>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Google Shape;196;ge1c89dca81_0_148"/>
          <p:cNvSpPr txBox="1"/>
          <p:nvPr/>
        </p:nvSpPr>
        <p:spPr>
          <a:xfrm>
            <a:off x="823908" y="199464"/>
            <a:ext cx="10488800" cy="1075200"/>
          </a:xfrm>
          <a:prstGeom prst="rect">
            <a:avLst/>
          </a:prstGeom>
          <a:noFill/>
          <a:ln>
            <a:noFill/>
          </a:ln>
        </p:spPr>
        <p:txBody>
          <a:bodyPr spcFirstLastPara="1" wrap="square" lIns="91433" tIns="45700" rIns="91433" bIns="45700" anchor="ctr" anchorCtr="0">
            <a:noAutofit/>
          </a:bodyPr>
          <a:lstStyle/>
          <a:p>
            <a:pPr>
              <a:lnSpc>
                <a:spcPct val="90000"/>
              </a:lnSpc>
            </a:pPr>
            <a:r>
              <a:rPr lang="nl" sz="4400" b="1">
                <a:solidFill>
                  <a:srgbClr val="1A8897"/>
                </a:solidFill>
                <a:ea typeface="Roboto Slab"/>
              </a:rPr>
              <a:t>Definitions</a:t>
            </a:r>
          </a:p>
        </p:txBody>
      </p:sp>
      <p:sp>
        <p:nvSpPr>
          <p:cNvPr id="4" name="Tijdelijke aanduiding voor tekst 3">
            <a:extLst>
              <a:ext uri="{FF2B5EF4-FFF2-40B4-BE49-F238E27FC236}">
                <a16:creationId xmlns:a16="http://schemas.microsoft.com/office/drawing/2014/main" id="{96ECA0F5-4912-1732-9D7F-B55B9D38E283}"/>
              </a:ext>
            </a:extLst>
          </p:cNvPr>
          <p:cNvSpPr>
            <a:spLocks noGrp="1"/>
          </p:cNvSpPr>
          <p:nvPr>
            <p:ph type="body" idx="1"/>
          </p:nvPr>
        </p:nvSpPr>
        <p:spPr>
          <a:xfrm>
            <a:off x="901314" y="1825625"/>
            <a:ext cx="5096281" cy="3954832"/>
          </a:xfrm>
          <a:solidFill>
            <a:srgbClr val="F39100"/>
          </a:solidFill>
        </p:spPr>
        <p:txBody>
          <a:bodyPr/>
          <a:lstStyle/>
          <a:p>
            <a:pPr marL="186262" indent="0">
              <a:spcBef>
                <a:spcPts val="0"/>
              </a:spcBef>
              <a:buNone/>
            </a:pPr>
            <a:endParaRPr lang="nl-NL" sz="1600" b="1">
              <a:solidFill>
                <a:schemeClr val="bg1"/>
              </a:solidFill>
            </a:endParaRPr>
          </a:p>
          <a:p>
            <a:pPr marL="186262" indent="0">
              <a:buNone/>
            </a:pPr>
            <a:r>
              <a:rPr lang="en-GB" sz="1600" b="1">
                <a:solidFill>
                  <a:schemeClr val="bg1"/>
                </a:solidFill>
              </a:rPr>
              <a:t>What is employee volunteering?</a:t>
            </a:r>
          </a:p>
          <a:p>
            <a:pPr marL="186262" indent="0">
              <a:buNone/>
            </a:pPr>
            <a:r>
              <a:rPr lang="en-GB" sz="1600">
                <a:solidFill>
                  <a:schemeClr val="bg1"/>
                </a:solidFill>
              </a:rPr>
              <a:t>Voluntary contributions made by your employees is also known as employee volunteering or corporate volunteering. </a:t>
            </a:r>
          </a:p>
          <a:p>
            <a:pPr marL="186262" indent="0">
              <a:buNone/>
            </a:pPr>
            <a:r>
              <a:rPr lang="en-GB" sz="1600">
                <a:solidFill>
                  <a:schemeClr val="bg1"/>
                </a:solidFill>
              </a:rPr>
              <a:t>Employees of a company make time and knowledge available to social enterprises, non-profit organisations or charities.</a:t>
            </a:r>
          </a:p>
          <a:p>
            <a:pPr marL="186262" indent="0">
              <a:buNone/>
            </a:pPr>
            <a:r>
              <a:rPr lang="en-GB" sz="1600">
                <a:solidFill>
                  <a:schemeClr val="bg1"/>
                </a:solidFill>
              </a:rPr>
              <a:t>By contributing to one-off activities or making long-term connections they can strengthen together - local - communities and create social impact.</a:t>
            </a:r>
            <a:endParaRPr lang="nl-NL" sz="1600">
              <a:solidFill>
                <a:schemeClr val="bg1"/>
              </a:solidFill>
            </a:endParaRPr>
          </a:p>
        </p:txBody>
      </p:sp>
      <p:pic>
        <p:nvPicPr>
          <p:cNvPr id="6" name="Google Shape;197;ge1c89dca81_0_148">
            <a:extLst>
              <a:ext uri="{FF2B5EF4-FFF2-40B4-BE49-F238E27FC236}">
                <a16:creationId xmlns:a16="http://schemas.microsoft.com/office/drawing/2014/main" id="{6AD6150A-F1A0-AA55-D6D0-B2F781143996}"/>
              </a:ext>
            </a:extLst>
          </p:cNvPr>
          <p:cNvPicPr preferRelativeResize="0"/>
          <p:nvPr/>
        </p:nvPicPr>
        <p:blipFill rotWithShape="1">
          <a:blip r:embed="rId3">
            <a:alphaModFix/>
          </a:blip>
          <a:srcRect/>
          <a:stretch/>
        </p:blipFill>
        <p:spPr>
          <a:xfrm>
            <a:off x="10844260" y="6239007"/>
            <a:ext cx="1106697" cy="311903"/>
          </a:xfrm>
          <a:prstGeom prst="rect">
            <a:avLst/>
          </a:prstGeom>
          <a:noFill/>
          <a:ln>
            <a:noFill/>
          </a:ln>
        </p:spPr>
      </p:pic>
      <p:sp>
        <p:nvSpPr>
          <p:cNvPr id="2" name="Tekstvak 1">
            <a:extLst>
              <a:ext uri="{FF2B5EF4-FFF2-40B4-BE49-F238E27FC236}">
                <a16:creationId xmlns:a16="http://schemas.microsoft.com/office/drawing/2014/main" id="{C9E9C611-FE0F-768A-A040-88B174635C64}"/>
              </a:ext>
            </a:extLst>
          </p:cNvPr>
          <p:cNvSpPr txBox="1"/>
          <p:nvPr/>
        </p:nvSpPr>
        <p:spPr>
          <a:xfrm>
            <a:off x="1015999" y="6250215"/>
            <a:ext cx="8804728" cy="246221"/>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800">
                <a:solidFill>
                  <a:srgbClr val="1A8897"/>
                </a:solidFill>
              </a:rPr>
              <a:t>Source: </a:t>
            </a:r>
            <a:r>
              <a:rPr lang="nl-NL" sz="800" err="1">
                <a:solidFill>
                  <a:srgbClr val="1A8897"/>
                </a:solidFill>
                <a:hlinkClick r:id="rId4">
                  <a:extLst>
                    <a:ext uri="{A12FA001-AC4F-418D-AE19-62706E023703}">
                      <ahyp:hlinkClr xmlns:ahyp="http://schemas.microsoft.com/office/drawing/2018/hyperlinkcolor" val="tx"/>
                    </a:ext>
                  </a:extLst>
                </a:hlinkClick>
              </a:rPr>
              <a:t>Good</a:t>
            </a:r>
            <a:r>
              <a:rPr lang="nl-NL" sz="800">
                <a:solidFill>
                  <a:srgbClr val="1A8897"/>
                </a:solidFill>
                <a:hlinkClick r:id="rId4">
                  <a:extLst>
                    <a:ext uri="{A12FA001-AC4F-418D-AE19-62706E023703}">
                      <ahyp:hlinkClr xmlns:ahyp="http://schemas.microsoft.com/office/drawing/2018/hyperlinkcolor" val="tx"/>
                    </a:ext>
                  </a:extLst>
                </a:hlinkClick>
              </a:rPr>
              <a:t> Busy Toolkit </a:t>
            </a:r>
            <a:r>
              <a:rPr lang="nl-NL" sz="800" err="1">
                <a:solidFill>
                  <a:srgbClr val="1A8897"/>
                </a:solidFill>
                <a:hlinkClick r:id="rId4">
                  <a:extLst>
                    <a:ext uri="{A12FA001-AC4F-418D-AE19-62706E023703}">
                      <ahyp:hlinkClr xmlns:ahyp="http://schemas.microsoft.com/office/drawing/2018/hyperlinkcolor" val="tx"/>
                    </a:ext>
                  </a:extLst>
                </a:hlinkClick>
              </a:rPr>
              <a:t>for</a:t>
            </a:r>
            <a:r>
              <a:rPr lang="nl-NL" sz="800">
                <a:solidFill>
                  <a:srgbClr val="1A8897"/>
                </a:solidFill>
                <a:hlinkClick r:id="rId4">
                  <a:extLst>
                    <a:ext uri="{A12FA001-AC4F-418D-AE19-62706E023703}">
                      <ahyp:hlinkClr xmlns:ahyp="http://schemas.microsoft.com/office/drawing/2018/hyperlinkcolor" val="tx"/>
                    </a:ext>
                  </a:extLst>
                </a:hlinkClick>
              </a:rPr>
              <a:t> </a:t>
            </a:r>
            <a:r>
              <a:rPr lang="nl-NL" sz="800" err="1">
                <a:solidFill>
                  <a:srgbClr val="1A8897"/>
                </a:solidFill>
                <a:hlinkClick r:id="rId4">
                  <a:extLst>
                    <a:ext uri="{A12FA001-AC4F-418D-AE19-62706E023703}">
                      <ahyp:hlinkClr xmlns:ahyp="http://schemas.microsoft.com/office/drawing/2018/hyperlinkcolor" val="tx"/>
                    </a:ext>
                  </a:extLst>
                </a:hlinkClick>
              </a:rPr>
              <a:t>social</a:t>
            </a:r>
            <a:r>
              <a:rPr lang="nl-NL" sz="800">
                <a:solidFill>
                  <a:srgbClr val="1A8897"/>
                </a:solidFill>
                <a:hlinkClick r:id="rId4">
                  <a:extLst>
                    <a:ext uri="{A12FA001-AC4F-418D-AE19-62706E023703}">
                      <ahyp:hlinkClr xmlns:ahyp="http://schemas.microsoft.com/office/drawing/2018/hyperlinkcolor" val="tx"/>
                    </a:ext>
                  </a:extLst>
                </a:hlinkClick>
              </a:rPr>
              <a:t> impact</a:t>
            </a:r>
            <a:endParaRPr lang="nl-NL" sz="800">
              <a:solidFill>
                <a:srgbClr val="1A8897"/>
              </a:solidFill>
            </a:endParaRPr>
          </a:p>
        </p:txBody>
      </p:sp>
      <p:sp>
        <p:nvSpPr>
          <p:cNvPr id="5" name="Tekstvak 4">
            <a:extLst>
              <a:ext uri="{FF2B5EF4-FFF2-40B4-BE49-F238E27FC236}">
                <a16:creationId xmlns:a16="http://schemas.microsoft.com/office/drawing/2014/main" id="{792B0BD6-8535-6018-77BA-C0656A81B90E}"/>
              </a:ext>
            </a:extLst>
          </p:cNvPr>
          <p:cNvSpPr txBox="1"/>
          <p:nvPr/>
        </p:nvSpPr>
        <p:spPr>
          <a:xfrm>
            <a:off x="6591923" y="1805154"/>
            <a:ext cx="4878753" cy="3991349"/>
          </a:xfrm>
          <a:prstGeom prst="rect">
            <a:avLst/>
          </a:prstGeom>
          <a:solidFill>
            <a:srgbClr val="F3910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186262">
              <a:lnSpc>
                <a:spcPct val="90000"/>
              </a:lnSpc>
              <a:spcBef>
                <a:spcPts val="1067"/>
              </a:spcBef>
              <a:buSzPts val="1400"/>
            </a:pPr>
            <a:endParaRPr lang="nl-NL" sz="1600" b="1">
              <a:solidFill>
                <a:schemeClr val="bg1"/>
              </a:solidFill>
              <a:latin typeface="Calibri"/>
              <a:ea typeface="Calibri"/>
              <a:cs typeface="Calibri"/>
              <a:sym typeface="Calibri"/>
            </a:endParaRPr>
          </a:p>
          <a:p>
            <a:pPr marL="186262">
              <a:lnSpc>
                <a:spcPct val="90000"/>
              </a:lnSpc>
              <a:spcBef>
                <a:spcPts val="1067"/>
              </a:spcBef>
              <a:buSzPts val="1400"/>
            </a:pPr>
            <a:r>
              <a:rPr lang="nl-NL" sz="1600" b="1" err="1">
                <a:solidFill>
                  <a:schemeClr val="bg1"/>
                </a:solidFill>
                <a:latin typeface="Calibri"/>
                <a:ea typeface="Calibri"/>
                <a:cs typeface="Calibri"/>
                <a:sym typeface="Calibri"/>
              </a:rPr>
              <a:t>What</a:t>
            </a:r>
            <a:r>
              <a:rPr lang="nl-NL" sz="1600" b="1">
                <a:solidFill>
                  <a:schemeClr val="bg1"/>
                </a:solidFill>
                <a:latin typeface="Calibri"/>
                <a:ea typeface="Calibri"/>
                <a:cs typeface="Calibri"/>
                <a:sym typeface="Calibri"/>
              </a:rPr>
              <a:t> is CCI?</a:t>
            </a:r>
            <a:endParaRPr lang="nl-NL" sz="1600" b="1">
              <a:solidFill>
                <a:schemeClr val="bg1"/>
              </a:solidFill>
              <a:latin typeface="Calibri"/>
              <a:ea typeface="Calibri"/>
              <a:cs typeface="Calibri"/>
            </a:endParaRPr>
          </a:p>
          <a:p>
            <a:pPr marL="186262">
              <a:lnSpc>
                <a:spcPct val="90000"/>
              </a:lnSpc>
              <a:spcBef>
                <a:spcPts val="1067"/>
              </a:spcBef>
              <a:buClr>
                <a:schemeClr val="dk1"/>
              </a:buClr>
              <a:buSzPts val="1400"/>
            </a:pPr>
            <a:r>
              <a:rPr lang="nl-NL" sz="1600">
                <a:solidFill>
                  <a:schemeClr val="bg1"/>
                </a:solidFill>
                <a:latin typeface="Calibri"/>
                <a:ea typeface="Calibri"/>
                <a:cs typeface="Calibri"/>
                <a:sym typeface="Calibri"/>
              </a:rPr>
              <a:t>Employee </a:t>
            </a:r>
            <a:r>
              <a:rPr lang="nl-NL" sz="1600" err="1">
                <a:solidFill>
                  <a:schemeClr val="bg1"/>
                </a:solidFill>
                <a:latin typeface="Calibri"/>
                <a:ea typeface="Calibri"/>
                <a:cs typeface="Calibri"/>
                <a:sym typeface="Calibri"/>
              </a:rPr>
              <a:t>volunteering</a:t>
            </a:r>
            <a:r>
              <a:rPr lang="nl-NL" sz="1600">
                <a:solidFill>
                  <a:schemeClr val="bg1"/>
                </a:solidFill>
                <a:latin typeface="Calibri"/>
                <a:ea typeface="Calibri"/>
                <a:cs typeface="Calibri"/>
                <a:sym typeface="Calibri"/>
              </a:rPr>
              <a:t> is a form of Corporate Community </a:t>
            </a:r>
            <a:r>
              <a:rPr lang="nl-NL" sz="1600" err="1">
                <a:solidFill>
                  <a:schemeClr val="bg1"/>
                </a:solidFill>
                <a:latin typeface="Calibri"/>
                <a:ea typeface="Calibri"/>
                <a:cs typeface="Calibri"/>
                <a:sym typeface="Calibri"/>
              </a:rPr>
              <a:t>Involvement</a:t>
            </a:r>
            <a:r>
              <a:rPr lang="nl-NL" sz="1600">
                <a:solidFill>
                  <a:schemeClr val="bg1"/>
                </a:solidFill>
                <a:latin typeface="Calibri"/>
                <a:ea typeface="Calibri"/>
                <a:cs typeface="Calibri"/>
                <a:sym typeface="Calibri"/>
              </a:rPr>
              <a:t> (CCI)</a:t>
            </a:r>
            <a:endParaRPr lang="nl-NL" sz="1600">
              <a:solidFill>
                <a:schemeClr val="bg1"/>
              </a:solidFill>
            </a:endParaRPr>
          </a:p>
          <a:p>
            <a:pPr marL="186262">
              <a:lnSpc>
                <a:spcPct val="90000"/>
              </a:lnSpc>
              <a:spcBef>
                <a:spcPts val="1067"/>
              </a:spcBef>
              <a:buSzPts val="1400"/>
            </a:pPr>
            <a:r>
              <a:rPr lang="en-US" sz="1600">
                <a:solidFill>
                  <a:schemeClr val="bg1"/>
                </a:solidFill>
                <a:latin typeface="Calibri"/>
              </a:rPr>
              <a:t>There are various ways to shape your CCI as a company. You can contribute to society by sharing resources such as manpower, means, money and expertise. </a:t>
            </a:r>
          </a:p>
          <a:p>
            <a:pPr marL="186262">
              <a:lnSpc>
                <a:spcPct val="90000"/>
              </a:lnSpc>
              <a:spcBef>
                <a:spcPts val="1067"/>
              </a:spcBef>
              <a:buSzPts val="1400"/>
            </a:pPr>
            <a:r>
              <a:rPr lang="en-US" sz="1600">
                <a:solidFill>
                  <a:schemeClr val="bg1"/>
                </a:solidFill>
                <a:latin typeface="Calibri"/>
              </a:rPr>
              <a:t>This philosophy is based on the 5M model</a:t>
            </a:r>
            <a:r>
              <a:rPr lang="nl-NL" sz="1600">
                <a:solidFill>
                  <a:schemeClr val="bg1"/>
                </a:solidFill>
                <a:latin typeface="Calibri"/>
              </a:rPr>
              <a:t>.</a:t>
            </a:r>
            <a:br>
              <a:rPr lang="nl-NL" sz="1600">
                <a:solidFill>
                  <a:schemeClr val="bg1"/>
                </a:solidFill>
                <a:latin typeface="Calibri"/>
              </a:rPr>
            </a:br>
            <a:endParaRPr lang="nl-NL" sz="1600">
              <a:solidFill>
                <a:schemeClr val="bg1"/>
              </a:solidFill>
              <a:latin typeface="Calibri"/>
            </a:endParaRPr>
          </a:p>
          <a:p>
            <a:pPr marL="186262">
              <a:lnSpc>
                <a:spcPct val="90000"/>
              </a:lnSpc>
              <a:spcBef>
                <a:spcPts val="1067"/>
              </a:spcBef>
              <a:buSzPts val="1400"/>
            </a:pPr>
            <a:endParaRPr lang="nl-NL" sz="1600">
              <a:solidFill>
                <a:schemeClr val="bg1"/>
              </a:solidFill>
              <a:latin typeface="Calibri"/>
            </a:endParaRPr>
          </a:p>
          <a:p>
            <a:pPr marL="186262">
              <a:lnSpc>
                <a:spcPct val="90000"/>
              </a:lnSpc>
              <a:spcBef>
                <a:spcPts val="1067"/>
              </a:spcBef>
              <a:buSzPts val="1400"/>
            </a:pPr>
            <a:endParaRPr lang="nl-NL" sz="1600">
              <a:solidFill>
                <a:schemeClr val="bg1"/>
              </a:solidFill>
              <a:latin typeface="Calibri"/>
            </a:endParaRPr>
          </a:p>
          <a:p>
            <a:pPr marL="186262">
              <a:lnSpc>
                <a:spcPct val="90000"/>
              </a:lnSpc>
              <a:spcBef>
                <a:spcPts val="1067"/>
              </a:spcBef>
              <a:buSzPts val="1400"/>
            </a:pPr>
            <a:endParaRPr lang="nl-NL" sz="1600">
              <a:solidFill>
                <a:schemeClr val="bg1"/>
              </a:solidFill>
              <a:latin typeface="Calibri"/>
            </a:endParaRPr>
          </a:p>
        </p:txBody>
      </p:sp>
      <p:pic>
        <p:nvPicPr>
          <p:cNvPr id="7" name="Afbeelding 6">
            <a:extLst>
              <a:ext uri="{FF2B5EF4-FFF2-40B4-BE49-F238E27FC236}">
                <a16:creationId xmlns:a16="http://schemas.microsoft.com/office/drawing/2014/main" id="{47EA3545-6E6F-2163-E434-9D87C8EFA5E8}"/>
              </a:ext>
            </a:extLst>
          </p:cNvPr>
          <p:cNvPicPr>
            <a:picLocks noChangeAspect="1"/>
          </p:cNvPicPr>
          <p:nvPr/>
        </p:nvPicPr>
        <p:blipFill>
          <a:blip r:embed="rId5"/>
          <a:stretch>
            <a:fillRect/>
          </a:stretch>
        </p:blipFill>
        <p:spPr>
          <a:xfrm>
            <a:off x="6682466" y="4477566"/>
            <a:ext cx="3850775" cy="2722129"/>
          </a:xfrm>
          <a:prstGeom prst="rect">
            <a:avLst/>
          </a:prstGeom>
        </p:spPr>
      </p:pic>
    </p:spTree>
    <p:extLst>
      <p:ext uri="{BB962C8B-B14F-4D97-AF65-F5344CB8AC3E}">
        <p14:creationId xmlns:p14="http://schemas.microsoft.com/office/powerpoint/2010/main" val="1958471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Google Shape;196;ge1c89dca81_0_148"/>
          <p:cNvSpPr txBox="1"/>
          <p:nvPr/>
        </p:nvSpPr>
        <p:spPr>
          <a:xfrm>
            <a:off x="823908" y="199464"/>
            <a:ext cx="10488800" cy="1075200"/>
          </a:xfrm>
          <a:prstGeom prst="rect">
            <a:avLst/>
          </a:prstGeom>
          <a:noFill/>
          <a:ln>
            <a:noFill/>
          </a:ln>
        </p:spPr>
        <p:txBody>
          <a:bodyPr spcFirstLastPara="1" wrap="square" lIns="91433" tIns="45700" rIns="91433" bIns="45700" anchor="ctr" anchorCtr="0">
            <a:noAutofit/>
          </a:bodyPr>
          <a:lstStyle/>
          <a:p>
            <a:pPr>
              <a:lnSpc>
                <a:spcPct val="90000"/>
              </a:lnSpc>
            </a:pPr>
            <a:r>
              <a:rPr lang="nl" sz="4400" b="1">
                <a:solidFill>
                  <a:srgbClr val="1A8897"/>
                </a:solidFill>
                <a:ea typeface="Roboto Slab"/>
              </a:rPr>
              <a:t>Making an impact</a:t>
            </a:r>
          </a:p>
        </p:txBody>
      </p:sp>
      <p:pic>
        <p:nvPicPr>
          <p:cNvPr id="3" name="Google Shape;197;ge1c89dca81_0_148">
            <a:extLst>
              <a:ext uri="{FF2B5EF4-FFF2-40B4-BE49-F238E27FC236}">
                <a16:creationId xmlns:a16="http://schemas.microsoft.com/office/drawing/2014/main" id="{35544E42-075C-19EC-436E-5E06176B6539}"/>
              </a:ext>
            </a:extLst>
          </p:cNvPr>
          <p:cNvPicPr preferRelativeResize="0"/>
          <p:nvPr/>
        </p:nvPicPr>
        <p:blipFill rotWithShape="1">
          <a:blip r:embed="rId3">
            <a:alphaModFix/>
          </a:blip>
          <a:srcRect/>
          <a:stretch/>
        </p:blipFill>
        <p:spPr>
          <a:xfrm>
            <a:off x="10844260" y="6239007"/>
            <a:ext cx="1106697" cy="311903"/>
          </a:xfrm>
          <a:prstGeom prst="rect">
            <a:avLst/>
          </a:prstGeom>
          <a:noFill/>
          <a:ln>
            <a:noFill/>
          </a:ln>
        </p:spPr>
      </p:pic>
      <p:sp>
        <p:nvSpPr>
          <p:cNvPr id="5" name="Tijdelijke aanduiding voor tekst 4">
            <a:extLst>
              <a:ext uri="{FF2B5EF4-FFF2-40B4-BE49-F238E27FC236}">
                <a16:creationId xmlns:a16="http://schemas.microsoft.com/office/drawing/2014/main" id="{636AFCCA-DEF3-185E-3CCE-15827319CD80}"/>
              </a:ext>
            </a:extLst>
          </p:cNvPr>
          <p:cNvSpPr>
            <a:spLocks noGrp="1"/>
          </p:cNvSpPr>
          <p:nvPr>
            <p:ph type="body" idx="1"/>
          </p:nvPr>
        </p:nvSpPr>
        <p:spPr>
          <a:xfrm>
            <a:off x="912284" y="2673589"/>
            <a:ext cx="4523672" cy="2550584"/>
          </a:xfrm>
          <a:solidFill>
            <a:srgbClr val="F39100"/>
          </a:solidFill>
        </p:spPr>
        <p:txBody>
          <a:bodyPr/>
          <a:lstStyle/>
          <a:p>
            <a:pPr marL="186262" indent="0">
              <a:buNone/>
            </a:pPr>
            <a:endParaRPr lang="nl-NL" sz="1600">
              <a:solidFill>
                <a:schemeClr val="bg1"/>
              </a:solidFill>
            </a:endParaRPr>
          </a:p>
          <a:p>
            <a:pPr marL="186262" indent="0">
              <a:buNone/>
            </a:pPr>
            <a:r>
              <a:rPr lang="en-GB" sz="1600">
                <a:solidFill>
                  <a:schemeClr val="bg1"/>
                </a:solidFill>
              </a:rPr>
              <a:t>A company and a non-profit organisation can both benefit from a partnership and make a huge impact by working together. </a:t>
            </a:r>
          </a:p>
          <a:p>
            <a:pPr marL="186262" indent="0">
              <a:buNone/>
            </a:pPr>
            <a:r>
              <a:rPr lang="en-GB" sz="1600">
                <a:solidFill>
                  <a:schemeClr val="bg1"/>
                </a:solidFill>
              </a:rPr>
              <a:t>The Good Busy impact circle visualises where the interests of parties meet and at that point the </a:t>
            </a:r>
            <a:r>
              <a:rPr lang="en-GB" sz="1600">
                <a:solidFill>
                  <a:srgbClr val="FF0000"/>
                </a:solidFill>
              </a:rPr>
              <a:t> </a:t>
            </a:r>
            <a:r>
              <a:rPr lang="en-GB" sz="1600">
                <a:solidFill>
                  <a:schemeClr val="bg1"/>
                </a:solidFill>
              </a:rPr>
              <a:t>impact is the highest.</a:t>
            </a:r>
            <a:endParaRPr lang="en-GB" sz="2133">
              <a:solidFill>
                <a:schemeClr val="bg1"/>
              </a:solidFill>
            </a:endParaRPr>
          </a:p>
        </p:txBody>
      </p:sp>
      <p:pic>
        <p:nvPicPr>
          <p:cNvPr id="8" name="Afbeelding 7">
            <a:extLst>
              <a:ext uri="{FF2B5EF4-FFF2-40B4-BE49-F238E27FC236}">
                <a16:creationId xmlns:a16="http://schemas.microsoft.com/office/drawing/2014/main" id="{0743E17A-4103-C6ED-1B91-3D0691C6B2EC}"/>
              </a:ext>
            </a:extLst>
          </p:cNvPr>
          <p:cNvPicPr>
            <a:picLocks noChangeAspect="1"/>
          </p:cNvPicPr>
          <p:nvPr/>
        </p:nvPicPr>
        <p:blipFill rotWithShape="1">
          <a:blip r:embed="rId4"/>
          <a:srcRect l="9032" r="6118"/>
          <a:stretch/>
        </p:blipFill>
        <p:spPr>
          <a:xfrm>
            <a:off x="6032312" y="863122"/>
            <a:ext cx="6159688" cy="5131756"/>
          </a:xfrm>
          <a:prstGeom prst="rect">
            <a:avLst/>
          </a:prstGeom>
        </p:spPr>
      </p:pic>
    </p:spTree>
    <p:extLst>
      <p:ext uri="{BB962C8B-B14F-4D97-AF65-F5344CB8AC3E}">
        <p14:creationId xmlns:p14="http://schemas.microsoft.com/office/powerpoint/2010/main" val="310281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6;ge1c89dca81_0_148">
            <a:extLst>
              <a:ext uri="{FF2B5EF4-FFF2-40B4-BE49-F238E27FC236}">
                <a16:creationId xmlns:a16="http://schemas.microsoft.com/office/drawing/2014/main" id="{669C6FAE-5412-4944-1275-192D70487178}"/>
              </a:ext>
            </a:extLst>
          </p:cNvPr>
          <p:cNvSpPr txBox="1"/>
          <p:nvPr/>
        </p:nvSpPr>
        <p:spPr>
          <a:xfrm>
            <a:off x="803333" y="180992"/>
            <a:ext cx="10488800" cy="1075200"/>
          </a:xfrm>
          <a:prstGeom prst="rect">
            <a:avLst/>
          </a:prstGeom>
          <a:noFill/>
          <a:ln>
            <a:noFill/>
          </a:ln>
        </p:spPr>
        <p:txBody>
          <a:bodyPr spcFirstLastPara="1" wrap="square" lIns="91433" tIns="45700" rIns="91433" bIns="45700" anchor="ctr" anchorCtr="0">
            <a:noAutofit/>
          </a:bodyPr>
          <a:lstStyle/>
          <a:p>
            <a:pPr>
              <a:lnSpc>
                <a:spcPct val="90000"/>
              </a:lnSpc>
            </a:pPr>
            <a:r>
              <a:rPr lang="nl" sz="4400" b="1">
                <a:solidFill>
                  <a:srgbClr val="1A8897"/>
                </a:solidFill>
                <a:ea typeface="Roboto Slab"/>
              </a:rPr>
              <a:t>Balance between purpose and profit</a:t>
            </a:r>
          </a:p>
        </p:txBody>
      </p:sp>
      <p:sp>
        <p:nvSpPr>
          <p:cNvPr id="6" name="Tekstvak 5">
            <a:extLst>
              <a:ext uri="{FF2B5EF4-FFF2-40B4-BE49-F238E27FC236}">
                <a16:creationId xmlns:a16="http://schemas.microsoft.com/office/drawing/2014/main" id="{FBA8360A-A419-7B1F-9044-CB7CC53CEAC1}"/>
              </a:ext>
            </a:extLst>
          </p:cNvPr>
          <p:cNvSpPr txBox="1"/>
          <p:nvPr/>
        </p:nvSpPr>
        <p:spPr>
          <a:xfrm>
            <a:off x="782377" y="6430014"/>
            <a:ext cx="2268452" cy="246221"/>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800">
                <a:solidFill>
                  <a:srgbClr val="1A8897"/>
                </a:solidFill>
              </a:rPr>
              <a:t>Bron: </a:t>
            </a:r>
            <a:r>
              <a:rPr lang="nl-NL" sz="800" err="1">
                <a:solidFill>
                  <a:srgbClr val="1A8897"/>
                </a:solidFill>
                <a:hlinkClick r:id="rId3">
                  <a:extLst>
                    <a:ext uri="{A12FA001-AC4F-418D-AE19-62706E023703}">
                      <ahyp:hlinkClr xmlns:ahyp="http://schemas.microsoft.com/office/drawing/2018/hyperlinkcolor" val="tx"/>
                    </a:ext>
                  </a:extLst>
                </a:hlinkClick>
              </a:rPr>
              <a:t>Social</a:t>
            </a:r>
            <a:r>
              <a:rPr lang="nl-NL" sz="800">
                <a:solidFill>
                  <a:srgbClr val="1A8897"/>
                </a:solidFill>
                <a:hlinkClick r:id="rId3">
                  <a:extLst>
                    <a:ext uri="{A12FA001-AC4F-418D-AE19-62706E023703}">
                      <ahyp:hlinkClr xmlns:ahyp="http://schemas.microsoft.com/office/drawing/2018/hyperlinkcolor" val="tx"/>
                    </a:ext>
                  </a:extLst>
                </a:hlinkClick>
              </a:rPr>
              <a:t> Enterprise</a:t>
            </a:r>
            <a:endParaRPr lang="nl-NL" sz="800">
              <a:solidFill>
                <a:srgbClr val="1A8897"/>
              </a:solidFill>
            </a:endParaRPr>
          </a:p>
        </p:txBody>
      </p:sp>
      <p:pic>
        <p:nvPicPr>
          <p:cNvPr id="5" name="Google Shape;197;ge1c89dca81_0_148">
            <a:extLst>
              <a:ext uri="{FF2B5EF4-FFF2-40B4-BE49-F238E27FC236}">
                <a16:creationId xmlns:a16="http://schemas.microsoft.com/office/drawing/2014/main" id="{43C0A914-061A-9B19-655A-2CAC50BD3B5B}"/>
              </a:ext>
            </a:extLst>
          </p:cNvPr>
          <p:cNvPicPr preferRelativeResize="0"/>
          <p:nvPr/>
        </p:nvPicPr>
        <p:blipFill rotWithShape="1">
          <a:blip r:embed="rId4">
            <a:alphaModFix/>
          </a:blip>
          <a:srcRect/>
          <a:stretch/>
        </p:blipFill>
        <p:spPr>
          <a:xfrm>
            <a:off x="10844260" y="6239007"/>
            <a:ext cx="1106697" cy="311903"/>
          </a:xfrm>
          <a:prstGeom prst="rect">
            <a:avLst/>
          </a:prstGeom>
          <a:noFill/>
          <a:ln>
            <a:noFill/>
          </a:ln>
        </p:spPr>
      </p:pic>
      <p:pic>
        <p:nvPicPr>
          <p:cNvPr id="7" name="Afbeelding 6">
            <a:extLst>
              <a:ext uri="{FF2B5EF4-FFF2-40B4-BE49-F238E27FC236}">
                <a16:creationId xmlns:a16="http://schemas.microsoft.com/office/drawing/2014/main" id="{33088E4E-2B47-2753-B81A-BA62027267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867" y="1019873"/>
            <a:ext cx="9796243" cy="5510387"/>
          </a:xfrm>
          <a:prstGeom prst="rect">
            <a:avLst/>
          </a:prstGeom>
        </p:spPr>
      </p:pic>
    </p:spTree>
    <p:extLst>
      <p:ext uri="{BB962C8B-B14F-4D97-AF65-F5344CB8AC3E}">
        <p14:creationId xmlns:p14="http://schemas.microsoft.com/office/powerpoint/2010/main" val="2718035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13"/>
          <p:cNvSpPr txBox="1">
            <a:spLocks noGrp="1"/>
          </p:cNvSpPr>
          <p:nvPr>
            <p:ph type="body" idx="1"/>
          </p:nvPr>
        </p:nvSpPr>
        <p:spPr>
          <a:xfrm>
            <a:off x="810427" y="1189025"/>
            <a:ext cx="10354900" cy="1779947"/>
          </a:xfrm>
          <a:prstGeom prst="rect">
            <a:avLst/>
          </a:prstGeom>
          <a:noFill/>
          <a:ln>
            <a:noFill/>
          </a:ln>
        </p:spPr>
        <p:txBody>
          <a:bodyPr spcFirstLastPara="1" vert="horz" wrap="square" lIns="91425" tIns="45700" rIns="91425" bIns="45700" rtlCol="0" anchor="t" anchorCtr="0">
            <a:noAutofit/>
          </a:bodyPr>
          <a:lstStyle/>
          <a:p>
            <a:pPr>
              <a:lnSpc>
                <a:spcPct val="115000"/>
              </a:lnSpc>
              <a:spcBef>
                <a:spcPts val="0"/>
              </a:spcBef>
            </a:pPr>
            <a:r>
              <a:rPr lang="en-GB" sz="1867">
                <a:solidFill>
                  <a:srgbClr val="1A8897"/>
                </a:solidFill>
                <a:cs typeface="Calibri"/>
                <a:sym typeface="Calibri"/>
              </a:rPr>
              <a:t>Are you a hands-on volunteering type who likes to do a social activity, perform a simple job or work in nature? Or do you prefer to share your skills and use your expertise to strengthen non-profit organisations and help them reach their goals and target groups? Both ways are possible with volunteering. The diagram below lists several examples in which an employee can support an organisation.</a:t>
            </a:r>
          </a:p>
          <a:p>
            <a:pPr>
              <a:lnSpc>
                <a:spcPct val="115000"/>
              </a:lnSpc>
              <a:spcBef>
                <a:spcPts val="0"/>
              </a:spcBef>
            </a:pPr>
            <a:endParaRPr sz="2900">
              <a:solidFill>
                <a:srgbClr val="1A8897"/>
              </a:solidFill>
              <a:ea typeface="Calibri"/>
              <a:cs typeface="Calibri"/>
              <a:sym typeface="Calibri"/>
            </a:endParaRPr>
          </a:p>
          <a:p>
            <a:pPr>
              <a:lnSpc>
                <a:spcPct val="115000"/>
              </a:lnSpc>
              <a:spcBef>
                <a:spcPts val="0"/>
              </a:spcBef>
            </a:pPr>
            <a:endParaRPr sz="1700">
              <a:solidFill>
                <a:srgbClr val="1A8897"/>
              </a:solidFill>
              <a:ea typeface="Calibri"/>
              <a:cs typeface="Calibri"/>
              <a:sym typeface="Calibri"/>
            </a:endParaRPr>
          </a:p>
        </p:txBody>
      </p:sp>
      <p:sp>
        <p:nvSpPr>
          <p:cNvPr id="3" name="Google Shape;196;ge1c89dca81_0_148">
            <a:extLst>
              <a:ext uri="{FF2B5EF4-FFF2-40B4-BE49-F238E27FC236}">
                <a16:creationId xmlns:a16="http://schemas.microsoft.com/office/drawing/2014/main" id="{0DB9B067-A310-22FE-CF90-8FE2BB6A3EEC}"/>
              </a:ext>
            </a:extLst>
          </p:cNvPr>
          <p:cNvSpPr txBox="1"/>
          <p:nvPr/>
        </p:nvSpPr>
        <p:spPr>
          <a:xfrm>
            <a:off x="814672" y="199464"/>
            <a:ext cx="10488800" cy="1075200"/>
          </a:xfrm>
          <a:prstGeom prst="rect">
            <a:avLst/>
          </a:prstGeom>
          <a:noFill/>
          <a:ln>
            <a:noFill/>
          </a:ln>
        </p:spPr>
        <p:txBody>
          <a:bodyPr spcFirstLastPara="1" wrap="square" lIns="91433" tIns="45700" rIns="91433" bIns="45700" anchor="ctr" anchorCtr="0">
            <a:noAutofit/>
          </a:bodyPr>
          <a:lstStyle/>
          <a:p>
            <a:pPr>
              <a:lnSpc>
                <a:spcPct val="90000"/>
              </a:lnSpc>
            </a:pPr>
            <a:r>
              <a:rPr lang="nl" sz="4400" b="1">
                <a:solidFill>
                  <a:srgbClr val="1A8897"/>
                </a:solidFill>
                <a:ea typeface="Roboto Slab"/>
              </a:rPr>
              <a:t>The many facets of volunteering</a:t>
            </a:r>
          </a:p>
        </p:txBody>
      </p:sp>
      <p:pic>
        <p:nvPicPr>
          <p:cNvPr id="5" name="Google Shape;197;ge1c89dca81_0_148">
            <a:extLst>
              <a:ext uri="{FF2B5EF4-FFF2-40B4-BE49-F238E27FC236}">
                <a16:creationId xmlns:a16="http://schemas.microsoft.com/office/drawing/2014/main" id="{444DF1FB-1DA9-2BD2-ABB8-90AA9E3FF8EC}"/>
              </a:ext>
            </a:extLst>
          </p:cNvPr>
          <p:cNvPicPr preferRelativeResize="0"/>
          <p:nvPr/>
        </p:nvPicPr>
        <p:blipFill rotWithShape="1">
          <a:blip r:embed="rId3">
            <a:alphaModFix/>
          </a:blip>
          <a:srcRect/>
          <a:stretch/>
        </p:blipFill>
        <p:spPr>
          <a:xfrm>
            <a:off x="10844260" y="6239007"/>
            <a:ext cx="1106697" cy="311903"/>
          </a:xfrm>
          <a:prstGeom prst="rect">
            <a:avLst/>
          </a:prstGeom>
          <a:noFill/>
          <a:ln>
            <a:noFill/>
          </a:ln>
        </p:spPr>
      </p:pic>
      <p:sp>
        <p:nvSpPr>
          <p:cNvPr id="7" name="Tekstvak 6">
            <a:extLst>
              <a:ext uri="{FF2B5EF4-FFF2-40B4-BE49-F238E27FC236}">
                <a16:creationId xmlns:a16="http://schemas.microsoft.com/office/drawing/2014/main" id="{D21968E4-C4FB-ED85-17D2-25BAF59C21A1}"/>
              </a:ext>
            </a:extLst>
          </p:cNvPr>
          <p:cNvSpPr txBox="1"/>
          <p:nvPr/>
        </p:nvSpPr>
        <p:spPr>
          <a:xfrm>
            <a:off x="1005972" y="6089794"/>
            <a:ext cx="8804728" cy="28732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067">
                <a:solidFill>
                  <a:srgbClr val="1A8897"/>
                </a:solidFill>
              </a:rPr>
              <a:t>Source: </a:t>
            </a:r>
            <a:r>
              <a:rPr lang="en-US" sz="1067">
                <a:solidFill>
                  <a:srgbClr val="1A8897"/>
                </a:solidFill>
                <a:hlinkClick r:id="rId4">
                  <a:extLst>
                    <a:ext uri="{A12FA001-AC4F-418D-AE19-62706E023703}">
                      <ahyp:hlinkClr xmlns:ahyp="http://schemas.microsoft.com/office/drawing/2018/hyperlinkcolor" val="tx"/>
                    </a:ext>
                  </a:extLst>
                </a:hlinkClick>
              </a:rPr>
              <a:t>Good Busy Toolkit on social impact</a:t>
            </a:r>
            <a:endParaRPr lang="nl-NL" sz="1067">
              <a:solidFill>
                <a:srgbClr val="1A8897"/>
              </a:solidFill>
            </a:endParaRPr>
          </a:p>
        </p:txBody>
      </p:sp>
      <p:graphicFrame>
        <p:nvGraphicFramePr>
          <p:cNvPr id="2" name="Tabel 3">
            <a:extLst>
              <a:ext uri="{FF2B5EF4-FFF2-40B4-BE49-F238E27FC236}">
                <a16:creationId xmlns:a16="http://schemas.microsoft.com/office/drawing/2014/main" id="{3BE6224E-795A-EE27-565A-7DEBC3C54B55}"/>
              </a:ext>
            </a:extLst>
          </p:cNvPr>
          <p:cNvGraphicFramePr>
            <a:graphicFrameLocks noGrp="1"/>
          </p:cNvGraphicFramePr>
          <p:nvPr>
            <p:extLst>
              <p:ext uri="{D42A27DB-BD31-4B8C-83A1-F6EECF244321}">
                <p14:modId xmlns:p14="http://schemas.microsoft.com/office/powerpoint/2010/main" val="1444648899"/>
              </p:ext>
            </p:extLst>
          </p:nvPr>
        </p:nvGraphicFramePr>
        <p:xfrm>
          <a:off x="771512" y="3162144"/>
          <a:ext cx="10541164" cy="2543512"/>
        </p:xfrm>
        <a:graphic>
          <a:graphicData uri="http://schemas.openxmlformats.org/drawingml/2006/table">
            <a:tbl>
              <a:tblPr firstRow="1" bandRow="1"/>
              <a:tblGrid>
                <a:gridCol w="2669505">
                  <a:extLst>
                    <a:ext uri="{9D8B030D-6E8A-4147-A177-3AD203B41FA5}">
                      <a16:colId xmlns:a16="http://schemas.microsoft.com/office/drawing/2014/main" val="958931797"/>
                    </a:ext>
                  </a:extLst>
                </a:gridCol>
                <a:gridCol w="2847181">
                  <a:extLst>
                    <a:ext uri="{9D8B030D-6E8A-4147-A177-3AD203B41FA5}">
                      <a16:colId xmlns:a16="http://schemas.microsoft.com/office/drawing/2014/main" val="1810277123"/>
                    </a:ext>
                  </a:extLst>
                </a:gridCol>
                <a:gridCol w="2819901">
                  <a:extLst>
                    <a:ext uri="{9D8B030D-6E8A-4147-A177-3AD203B41FA5}">
                      <a16:colId xmlns:a16="http://schemas.microsoft.com/office/drawing/2014/main" val="3118865250"/>
                    </a:ext>
                  </a:extLst>
                </a:gridCol>
                <a:gridCol w="2204577">
                  <a:extLst>
                    <a:ext uri="{9D8B030D-6E8A-4147-A177-3AD203B41FA5}">
                      <a16:colId xmlns:a16="http://schemas.microsoft.com/office/drawing/2014/main" val="1975161065"/>
                    </a:ext>
                  </a:extLst>
                </a:gridCol>
              </a:tblGrid>
              <a:tr h="364192">
                <a:tc>
                  <a:txBody>
                    <a:bodyPr/>
                    <a:lstStyle/>
                    <a:p>
                      <a:r>
                        <a:rPr lang="en-US" sz="1500" b="1">
                          <a:solidFill>
                            <a:schemeClr val="bg1"/>
                          </a:solidFill>
                          <a:latin typeface="Calibri"/>
                        </a:rPr>
                        <a:t>Needs social organisation</a:t>
                      </a:r>
                    </a:p>
                  </a:txBody>
                  <a:tcPr marL="121920" marR="121920" marT="60960" marB="60960">
                    <a:solidFill>
                      <a:srgbClr val="F39100"/>
                    </a:solidFill>
                  </a:tcPr>
                </a:tc>
                <a:tc>
                  <a:txBody>
                    <a:bodyPr/>
                    <a:lstStyle/>
                    <a:p>
                      <a:r>
                        <a:rPr lang="en-US" sz="1500" b="1">
                          <a:solidFill>
                            <a:schemeClr val="bg1"/>
                          </a:solidFill>
                          <a:latin typeface="Calibri"/>
                        </a:rPr>
                        <a:t>Support of a goal/target group</a:t>
                      </a:r>
                    </a:p>
                  </a:txBody>
                  <a:tcPr marL="121920" marR="121920" marT="60960" marB="60960">
                    <a:solidFill>
                      <a:srgbClr val="F39100"/>
                    </a:solidFill>
                  </a:tcPr>
                </a:tc>
                <a:tc>
                  <a:txBody>
                    <a:bodyPr/>
                    <a:lstStyle/>
                    <a:p>
                      <a:r>
                        <a:rPr lang="en-US" sz="1500" b="1">
                          <a:solidFill>
                            <a:schemeClr val="bg1"/>
                          </a:solidFill>
                          <a:latin typeface="Calibri"/>
                        </a:rPr>
                        <a:t>Strengthen organisations</a:t>
                      </a:r>
                    </a:p>
                  </a:txBody>
                  <a:tcPr marL="121920" marR="121920" marT="60960" marB="60960">
                    <a:solidFill>
                      <a:srgbClr val="F39100"/>
                    </a:solidFill>
                  </a:tcPr>
                </a:tc>
                <a:tc>
                  <a:txBody>
                    <a:bodyPr/>
                    <a:lstStyle/>
                    <a:p>
                      <a:r>
                        <a:rPr lang="en-US" sz="1500" b="1">
                          <a:solidFill>
                            <a:schemeClr val="bg1"/>
                          </a:solidFill>
                          <a:latin typeface="Calibri"/>
                        </a:rPr>
                        <a:t>Strategic development</a:t>
                      </a:r>
                    </a:p>
                  </a:txBody>
                  <a:tcPr marL="121920" marR="121920" marT="60960" marB="60960">
                    <a:solidFill>
                      <a:srgbClr val="F39100"/>
                    </a:solidFill>
                  </a:tcPr>
                </a:tc>
                <a:extLst>
                  <a:ext uri="{0D108BD9-81ED-4DB2-BD59-A6C34878D82A}">
                    <a16:rowId xmlns:a16="http://schemas.microsoft.com/office/drawing/2014/main" val="2007272724"/>
                  </a:ext>
                </a:extLst>
              </a:tr>
              <a:tr h="2133600">
                <a:tc>
                  <a:txBody>
                    <a:bodyPr/>
                    <a:lstStyle/>
                    <a:p>
                      <a:r>
                        <a:rPr lang="en-US" sz="1500" b="1">
                          <a:solidFill>
                            <a:schemeClr val="bg1"/>
                          </a:solidFill>
                          <a:latin typeface="Calibri"/>
                        </a:rPr>
                        <a:t>Offer of a company</a:t>
                      </a:r>
                    </a:p>
                  </a:txBody>
                  <a:tcPr marL="121920" marR="121920" marT="60960" marB="60960">
                    <a:solidFill>
                      <a:srgbClr val="008BA0"/>
                    </a:solidFill>
                  </a:tcPr>
                </a:tc>
                <a:tc>
                  <a:txBody>
                    <a:bodyPr/>
                    <a:lstStyle/>
                    <a:p>
                      <a:pPr marL="0" indent="0">
                        <a:buNone/>
                      </a:pPr>
                      <a:r>
                        <a:rPr lang="en-US" sz="1500" b="1">
                          <a:solidFill>
                            <a:schemeClr val="bg1"/>
                          </a:solidFill>
                          <a:latin typeface="Calibri"/>
                        </a:rPr>
                        <a:t>Hands-on volunteering</a:t>
                      </a:r>
                      <a:endParaRPr lang="en-US" sz="2400"/>
                    </a:p>
                    <a:p>
                      <a:pPr marL="171450" lvl="0" indent="-171450">
                        <a:buFont typeface="Arial"/>
                        <a:buChar char="•"/>
                      </a:pPr>
                      <a:r>
                        <a:rPr lang="en-US" sz="1500">
                          <a:solidFill>
                            <a:schemeClr val="bg1"/>
                          </a:solidFill>
                          <a:latin typeface="Calibri"/>
                        </a:rPr>
                        <a:t>Social activity with a target group</a:t>
                      </a:r>
                    </a:p>
                    <a:p>
                      <a:pPr marL="171450" lvl="0" indent="-171450">
                        <a:buFont typeface="Arial"/>
                        <a:buChar char="•"/>
                      </a:pPr>
                      <a:r>
                        <a:rPr lang="en-US" sz="1500">
                          <a:solidFill>
                            <a:schemeClr val="bg1"/>
                          </a:solidFill>
                          <a:latin typeface="Calibri"/>
                        </a:rPr>
                        <a:t>Simple job activity/small project activity</a:t>
                      </a:r>
                    </a:p>
                    <a:p>
                      <a:pPr marL="171450" lvl="0" indent="-171450">
                        <a:buFont typeface="Arial"/>
                        <a:buChar char="•"/>
                      </a:pPr>
                      <a:r>
                        <a:rPr lang="en-US" sz="1500">
                          <a:solidFill>
                            <a:schemeClr val="bg1"/>
                          </a:solidFill>
                          <a:latin typeface="Calibri"/>
                        </a:rPr>
                        <a:t>Working in nature</a:t>
                      </a:r>
                    </a:p>
                    <a:p>
                      <a:pPr marL="171450" lvl="0" indent="-171450">
                        <a:buFont typeface="Arial"/>
                        <a:buChar char="•"/>
                      </a:pPr>
                      <a:endParaRPr lang="en-US" sz="1500">
                        <a:solidFill>
                          <a:schemeClr val="bg1"/>
                        </a:solidFill>
                        <a:latin typeface="Calibri"/>
                      </a:endParaRPr>
                    </a:p>
                    <a:p>
                      <a:pPr lvl="0">
                        <a:buNone/>
                      </a:pPr>
                      <a:r>
                        <a:rPr lang="en-US" sz="1500" b="1">
                          <a:solidFill>
                            <a:schemeClr val="bg1"/>
                          </a:solidFill>
                          <a:latin typeface="Calibri"/>
                        </a:rPr>
                        <a:t>Support paths</a:t>
                      </a:r>
                    </a:p>
                    <a:p>
                      <a:pPr marL="171450" lvl="0" indent="-171450">
                        <a:buFont typeface="Arial"/>
                        <a:buChar char="•"/>
                      </a:pPr>
                      <a:r>
                        <a:rPr lang="en-US" sz="1500">
                          <a:solidFill>
                            <a:schemeClr val="bg1"/>
                          </a:solidFill>
                          <a:latin typeface="Calibri"/>
                        </a:rPr>
                        <a:t>Buddy, coach, mentor, etc.</a:t>
                      </a:r>
                      <a:endParaRPr lang="en-US" sz="2400"/>
                    </a:p>
                  </a:txBody>
                  <a:tcPr marL="121920" marR="121920" marT="60960" marB="60960">
                    <a:solidFill>
                      <a:srgbClr val="008BA0"/>
                    </a:solidFill>
                  </a:tcPr>
                </a:tc>
                <a:tc>
                  <a:txBody>
                    <a:bodyPr/>
                    <a:lstStyle/>
                    <a:p>
                      <a:r>
                        <a:rPr lang="en-US" sz="1500" b="1">
                          <a:solidFill>
                            <a:schemeClr val="bg1"/>
                          </a:solidFill>
                          <a:latin typeface="Calibri"/>
                        </a:rPr>
                        <a:t>Skill-based volunteering</a:t>
                      </a:r>
                      <a:br>
                        <a:rPr lang="en-US" sz="1500" b="1">
                          <a:solidFill>
                            <a:srgbClr val="FFFFFF"/>
                          </a:solidFill>
                          <a:latin typeface="Calibri"/>
                        </a:rPr>
                      </a:br>
                      <a:r>
                        <a:rPr lang="en-US" sz="1500" b="1">
                          <a:solidFill>
                            <a:schemeClr val="bg1"/>
                          </a:solidFill>
                          <a:latin typeface="Calibri"/>
                        </a:rPr>
                        <a:t>Pro bono expertise, amongst others in the field of:</a:t>
                      </a:r>
                    </a:p>
                    <a:p>
                      <a:pPr marL="171450" lvl="0" indent="-171450">
                        <a:buFont typeface="Arial"/>
                        <a:buChar char="•"/>
                      </a:pPr>
                      <a:r>
                        <a:rPr lang="en-US" sz="1500">
                          <a:solidFill>
                            <a:schemeClr val="bg1"/>
                          </a:solidFill>
                          <a:latin typeface="Calibri"/>
                        </a:rPr>
                        <a:t>marketing &amp; communication</a:t>
                      </a:r>
                      <a:endParaRPr lang="en-US" sz="2400"/>
                    </a:p>
                    <a:p>
                      <a:pPr marL="171450" lvl="0" indent="-171450">
                        <a:buFont typeface="Arial"/>
                        <a:buChar char="•"/>
                      </a:pPr>
                      <a:r>
                        <a:rPr lang="en-US" sz="1500" b="0" i="0" u="none" strike="noStrike" noProof="0">
                          <a:solidFill>
                            <a:schemeClr val="bg1"/>
                          </a:solidFill>
                          <a:latin typeface="Calibri"/>
                        </a:rPr>
                        <a:t>strategy &amp; policy </a:t>
                      </a:r>
                    </a:p>
                    <a:p>
                      <a:pPr marL="171450" lvl="0" indent="-171450">
                        <a:buFont typeface="Arial"/>
                        <a:buChar char="•"/>
                      </a:pPr>
                      <a:r>
                        <a:rPr lang="en-US" sz="1500" b="0" i="0" u="none" strike="noStrike" noProof="0">
                          <a:solidFill>
                            <a:schemeClr val="bg1"/>
                          </a:solidFill>
                          <a:latin typeface="Calibri"/>
                        </a:rPr>
                        <a:t>legal matters</a:t>
                      </a:r>
                      <a:endParaRPr lang="en-US" sz="1500">
                        <a:solidFill>
                          <a:schemeClr val="bg1"/>
                        </a:solidFill>
                        <a:latin typeface="Calibri"/>
                      </a:endParaRPr>
                    </a:p>
                    <a:p>
                      <a:pPr marL="171450" lvl="0" indent="-171450">
                        <a:buFont typeface="Arial"/>
                        <a:buChar char="•"/>
                      </a:pPr>
                      <a:r>
                        <a:rPr lang="en-US" sz="1500">
                          <a:solidFill>
                            <a:schemeClr val="bg1"/>
                          </a:solidFill>
                          <a:latin typeface="Calibri"/>
                        </a:rPr>
                        <a:t>IT</a:t>
                      </a:r>
                    </a:p>
                    <a:p>
                      <a:pPr marL="171450" lvl="0" indent="-171450">
                        <a:buFont typeface="Arial"/>
                        <a:buChar char="•"/>
                      </a:pPr>
                      <a:r>
                        <a:rPr lang="en-US" sz="1500">
                          <a:solidFill>
                            <a:schemeClr val="bg1"/>
                          </a:solidFill>
                          <a:latin typeface="Calibri"/>
                        </a:rPr>
                        <a:t>finance</a:t>
                      </a:r>
                      <a:endParaRPr lang="en-US" sz="2400"/>
                    </a:p>
                    <a:p>
                      <a:pPr marL="171450" lvl="0" indent="-171450">
                        <a:buFont typeface="Arial"/>
                        <a:buChar char="•"/>
                      </a:pPr>
                      <a:r>
                        <a:rPr lang="en-US" sz="1500">
                          <a:solidFill>
                            <a:schemeClr val="bg1"/>
                          </a:solidFill>
                          <a:latin typeface="Calibri"/>
                        </a:rPr>
                        <a:t>HR</a:t>
                      </a:r>
                      <a:endParaRPr lang="en-US" sz="2400"/>
                    </a:p>
                  </a:txBody>
                  <a:tcPr marL="121920" marR="121920" marT="60960" marB="60960">
                    <a:solidFill>
                      <a:srgbClr val="008BA0"/>
                    </a:solidFill>
                  </a:tcPr>
                </a:tc>
                <a:tc>
                  <a:txBody>
                    <a:bodyPr/>
                    <a:lstStyle/>
                    <a:p>
                      <a:r>
                        <a:rPr lang="en-US" sz="1500" b="1">
                          <a:solidFill>
                            <a:schemeClr val="bg1"/>
                          </a:solidFill>
                          <a:latin typeface="Calibri"/>
                        </a:rPr>
                        <a:t>Board activities</a:t>
                      </a:r>
                    </a:p>
                    <a:p>
                      <a:pPr lvl="0">
                        <a:buNone/>
                      </a:pPr>
                      <a:endParaRPr lang="en-US" sz="1500">
                        <a:solidFill>
                          <a:schemeClr val="bg1"/>
                        </a:solidFill>
                        <a:latin typeface="Calibri"/>
                      </a:endParaRPr>
                    </a:p>
                    <a:p>
                      <a:pPr lvl="0">
                        <a:buNone/>
                      </a:pPr>
                      <a:endParaRPr lang="en-US" sz="1500">
                        <a:solidFill>
                          <a:schemeClr val="bg1"/>
                        </a:solidFill>
                        <a:latin typeface="Calibri"/>
                      </a:endParaRPr>
                    </a:p>
                    <a:p>
                      <a:pPr lvl="0">
                        <a:buNone/>
                      </a:pPr>
                      <a:r>
                        <a:rPr lang="en-US" sz="1500" b="1">
                          <a:solidFill>
                            <a:schemeClr val="bg1"/>
                          </a:solidFill>
                          <a:latin typeface="Calibri"/>
                        </a:rPr>
                        <a:t>Strategic advice</a:t>
                      </a:r>
                    </a:p>
                  </a:txBody>
                  <a:tcPr marL="121920" marR="121920" marT="60960" marB="60960">
                    <a:solidFill>
                      <a:srgbClr val="008BA0"/>
                    </a:solidFill>
                  </a:tcPr>
                </a:tc>
                <a:extLst>
                  <a:ext uri="{0D108BD9-81ED-4DB2-BD59-A6C34878D82A}">
                    <a16:rowId xmlns:a16="http://schemas.microsoft.com/office/drawing/2014/main" val="3203191498"/>
                  </a:ext>
                </a:extLst>
              </a:tr>
            </a:tbl>
          </a:graphicData>
        </a:graphic>
      </p:graphicFrame>
    </p:spTree>
    <p:extLst>
      <p:ext uri="{BB962C8B-B14F-4D97-AF65-F5344CB8AC3E}">
        <p14:creationId xmlns:p14="http://schemas.microsoft.com/office/powerpoint/2010/main" val="4166931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F320FB-BAD0-9D43-D7AB-7D278F91E6A5}"/>
              </a:ext>
            </a:extLst>
          </p:cNvPr>
          <p:cNvSpPr>
            <a:spLocks noGrp="1"/>
          </p:cNvSpPr>
          <p:nvPr>
            <p:ph type="title"/>
          </p:nvPr>
        </p:nvSpPr>
        <p:spPr>
          <a:xfrm>
            <a:off x="596661" y="515447"/>
            <a:ext cx="11455879" cy="425568"/>
          </a:xfrm>
        </p:spPr>
        <p:txBody>
          <a:bodyPr>
            <a:normAutofit fontScale="90000"/>
          </a:bodyPr>
          <a:lstStyle/>
          <a:p>
            <a:pPr marL="609585" indent="-423323" defTabSz="914377">
              <a:buClr>
                <a:srgbClr val="000000"/>
              </a:buClr>
              <a:buSzPts val="4400"/>
              <a:defRPr/>
            </a:pPr>
            <a:r>
              <a:rPr lang="nl-NL" b="1" err="1">
                <a:solidFill>
                  <a:srgbClr val="1A8897"/>
                </a:solidFill>
                <a:highlight>
                  <a:srgbClr val="FFFFFF"/>
                </a:highlight>
                <a:latin typeface="Calibri" panose="020F0502020204030204" pitchFamily="34" charset="0"/>
                <a:ea typeface="Calibri" panose="020F0502020204030204" pitchFamily="34" charset="0"/>
                <a:cs typeface="Calibri" panose="020F0502020204030204" pitchFamily="34" charset="0"/>
              </a:rPr>
              <a:t>Reasons</a:t>
            </a:r>
            <a:r>
              <a:rPr lang="nl-NL" b="1">
                <a:solidFill>
                  <a:srgbClr val="1A8897"/>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nl-NL" b="1" err="1">
                <a:solidFill>
                  <a:srgbClr val="1A8897"/>
                </a:solidFill>
                <a:highlight>
                  <a:srgbClr val="FFFFFF"/>
                </a:highlight>
                <a:latin typeface="Calibri" panose="020F0502020204030204" pitchFamily="34" charset="0"/>
                <a:ea typeface="Calibri" panose="020F0502020204030204" pitchFamily="34" charset="0"/>
                <a:cs typeface="Calibri" panose="020F0502020204030204" pitchFamily="34" charset="0"/>
              </a:rPr>
              <a:t>for</a:t>
            </a:r>
            <a:r>
              <a:rPr lang="nl-NL" b="1">
                <a:solidFill>
                  <a:srgbClr val="1A8897"/>
                </a:solidFill>
                <a:highlight>
                  <a:srgbClr val="FFFFFF"/>
                </a:highlight>
                <a:latin typeface="Calibri" panose="020F0502020204030204" pitchFamily="34" charset="0"/>
                <a:ea typeface="Calibri" panose="020F0502020204030204" pitchFamily="34" charset="0"/>
                <a:cs typeface="Calibri" panose="020F0502020204030204" pitchFamily="34" charset="0"/>
              </a:rPr>
              <a:t> employee </a:t>
            </a:r>
            <a:r>
              <a:rPr lang="nl-NL" b="1" err="1">
                <a:solidFill>
                  <a:srgbClr val="1A8897"/>
                </a:solidFill>
                <a:highlight>
                  <a:srgbClr val="FFFFFF"/>
                </a:highlight>
                <a:latin typeface="Calibri" panose="020F0502020204030204" pitchFamily="34" charset="0"/>
                <a:ea typeface="Calibri" panose="020F0502020204030204" pitchFamily="34" charset="0"/>
                <a:cs typeface="Calibri" panose="020F0502020204030204" pitchFamily="34" charset="0"/>
              </a:rPr>
              <a:t>volunteering</a:t>
            </a:r>
            <a:endParaRPr lang="nl-NL">
              <a:solidFill>
                <a:schemeClr val="tx1"/>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tekst 2">
            <a:extLst>
              <a:ext uri="{FF2B5EF4-FFF2-40B4-BE49-F238E27FC236}">
                <a16:creationId xmlns:a16="http://schemas.microsoft.com/office/drawing/2014/main" id="{42D25D3D-714E-BA37-922C-508A1BB96A30}"/>
              </a:ext>
            </a:extLst>
          </p:cNvPr>
          <p:cNvSpPr>
            <a:spLocks noGrp="1"/>
          </p:cNvSpPr>
          <p:nvPr>
            <p:ph type="body" idx="1"/>
          </p:nvPr>
        </p:nvSpPr>
        <p:spPr>
          <a:xfrm>
            <a:off x="596661" y="1190444"/>
            <a:ext cx="11055708" cy="4580793"/>
          </a:xfrm>
        </p:spPr>
        <p:txBody>
          <a:bodyPr vert="horz" lIns="91440" tIns="45720" rIns="91440" bIns="45720" rtlCol="0" anchor="t">
            <a:normAutofit/>
          </a:bodyPr>
          <a:lstStyle/>
          <a:p>
            <a:pPr marL="643255" indent="-456565">
              <a:buClr>
                <a:srgbClr val="F39100"/>
              </a:buClr>
              <a:buAutoNum type="arabicPeriod"/>
            </a:pPr>
            <a:r>
              <a:rPr lang="en-US" sz="2400" b="1">
                <a:solidFill>
                  <a:srgbClr val="F39100"/>
                </a:solidFill>
                <a:cs typeface="Calibri"/>
                <a:sym typeface="Calibri"/>
              </a:rPr>
              <a:t>Good Neighbor</a:t>
            </a:r>
            <a:br>
              <a:rPr lang="en-US" sz="2400" b="1">
                <a:solidFill>
                  <a:srgbClr val="F39100"/>
                </a:solidFill>
                <a:cs typeface="Calibri"/>
                <a:sym typeface="Calibri"/>
              </a:rPr>
            </a:br>
            <a:r>
              <a:rPr lang="en-US" sz="1400">
                <a:solidFill>
                  <a:srgbClr val="008BA0"/>
                </a:solidFill>
                <a:ea typeface="+mn-lt"/>
                <a:cs typeface="+mn-lt"/>
                <a:sym typeface="Calibri"/>
              </a:rPr>
              <a:t>As a company you want to make an important contribution to society</a:t>
            </a:r>
            <a:endParaRPr lang="en-US" sz="2400" b="1">
              <a:solidFill>
                <a:srgbClr val="F39100"/>
              </a:solidFill>
              <a:ea typeface="+mn-lt"/>
              <a:cs typeface="+mn-lt"/>
              <a:sym typeface="Calibri"/>
            </a:endParaRPr>
          </a:p>
          <a:p>
            <a:pPr marL="643255" indent="-456565">
              <a:buClr>
                <a:srgbClr val="F39100"/>
              </a:buClr>
              <a:buAutoNum type="arabicPeriod"/>
            </a:pPr>
            <a:r>
              <a:rPr lang="en-US" sz="2400" b="1">
                <a:solidFill>
                  <a:srgbClr val="F39100"/>
                </a:solidFill>
                <a:ea typeface="+mn-lt"/>
                <a:cs typeface="+mn-lt"/>
                <a:sym typeface="Calibri"/>
              </a:rPr>
              <a:t>Attractive</a:t>
            </a:r>
            <a:r>
              <a:rPr lang="en-US" sz="2400" b="1">
                <a:solidFill>
                  <a:srgbClr val="F39100"/>
                </a:solidFill>
                <a:cs typeface="Calibri"/>
                <a:sym typeface="Calibri"/>
              </a:rPr>
              <a:t> employer</a:t>
            </a:r>
            <a:br>
              <a:rPr lang="en-US" sz="2400" b="1">
                <a:solidFill>
                  <a:srgbClr val="F39100"/>
                </a:solidFill>
                <a:cs typeface="Calibri"/>
                <a:sym typeface="Calibri"/>
              </a:rPr>
            </a:br>
            <a:r>
              <a:rPr lang="en-US" sz="1400">
                <a:solidFill>
                  <a:srgbClr val="008BA0"/>
                </a:solidFill>
                <a:latin typeface="Calibri"/>
                <a:cs typeface="Calibri"/>
                <a:sym typeface="Calibri"/>
              </a:rPr>
              <a:t>Employee satisfaction and engagement</a:t>
            </a:r>
            <a:br>
              <a:rPr lang="en-US" sz="1400">
                <a:solidFill>
                  <a:srgbClr val="008BA0"/>
                </a:solidFill>
                <a:latin typeface="Calibri"/>
                <a:cs typeface="Calibri"/>
                <a:sym typeface="Calibri"/>
              </a:rPr>
            </a:br>
            <a:r>
              <a:rPr lang="en-US" sz="1400">
                <a:solidFill>
                  <a:srgbClr val="008BA0"/>
                </a:solidFill>
                <a:latin typeface="Calibri"/>
                <a:cs typeface="Calibri"/>
                <a:sym typeface="Calibri"/>
              </a:rPr>
              <a:t>Attracting and retaining talent</a:t>
            </a:r>
            <a:br>
              <a:rPr lang="en-US" sz="1400">
                <a:solidFill>
                  <a:srgbClr val="008BA0"/>
                </a:solidFill>
                <a:latin typeface="Calibri"/>
                <a:cs typeface="Calibri"/>
                <a:sym typeface="Calibri"/>
              </a:rPr>
            </a:br>
            <a:r>
              <a:rPr lang="en-US" sz="1400">
                <a:solidFill>
                  <a:srgbClr val="008BA0"/>
                </a:solidFill>
                <a:latin typeface="Calibri"/>
                <a:cs typeface="Calibri"/>
                <a:sym typeface="Calibri"/>
              </a:rPr>
              <a:t>Team building and collaboration</a:t>
            </a:r>
            <a:br>
              <a:rPr lang="en-US" sz="1400">
                <a:solidFill>
                  <a:srgbClr val="008BA0"/>
                </a:solidFill>
                <a:latin typeface="Calibri"/>
                <a:cs typeface="Calibri"/>
                <a:sym typeface="Calibri"/>
              </a:rPr>
            </a:br>
            <a:r>
              <a:rPr lang="en-US" sz="1400">
                <a:solidFill>
                  <a:srgbClr val="008BA0"/>
                </a:solidFill>
                <a:latin typeface="Calibri"/>
                <a:cs typeface="Calibri"/>
                <a:sym typeface="Calibri"/>
              </a:rPr>
              <a:t>Personal and professional development</a:t>
            </a:r>
            <a:br>
              <a:rPr lang="en-US" sz="1400">
                <a:solidFill>
                  <a:srgbClr val="008BA0"/>
                </a:solidFill>
                <a:latin typeface="Calibri"/>
                <a:cs typeface="Calibri"/>
                <a:sym typeface="Calibri"/>
              </a:rPr>
            </a:br>
            <a:r>
              <a:rPr lang="en-US" sz="1400">
                <a:solidFill>
                  <a:srgbClr val="008BA0"/>
                </a:solidFill>
                <a:latin typeface="Calibri"/>
                <a:cs typeface="Calibri"/>
                <a:sym typeface="Calibri"/>
                <a:hlinkClick r:id="rId3"/>
              </a:rPr>
              <a:t>Read more in the Good Busy HR whitepapers</a:t>
            </a:r>
            <a:endParaRPr lang="en-US" sz="2400" b="1">
              <a:solidFill>
                <a:srgbClr val="F39100"/>
              </a:solidFill>
              <a:latin typeface="Calibri"/>
              <a:ea typeface="Calibri"/>
              <a:cs typeface="Calibri"/>
            </a:endParaRPr>
          </a:p>
          <a:p>
            <a:pPr marL="643255" indent="-456565">
              <a:buClr>
                <a:srgbClr val="F39100"/>
              </a:buClr>
              <a:buAutoNum type="arabicPeriod"/>
            </a:pPr>
            <a:r>
              <a:rPr lang="en-US" sz="2400" b="1">
                <a:solidFill>
                  <a:srgbClr val="F39100"/>
                </a:solidFill>
                <a:ea typeface="+mn-lt"/>
                <a:cs typeface="+mn-lt"/>
                <a:sym typeface="Calibri"/>
              </a:rPr>
              <a:t>Contribute to a more positive labor market and corporate image</a:t>
            </a:r>
            <a:br>
              <a:rPr lang="en-US" sz="2400">
                <a:solidFill>
                  <a:srgbClr val="F39100"/>
                </a:solidFill>
                <a:ea typeface="+mn-lt"/>
                <a:cs typeface="+mn-lt"/>
                <a:sym typeface="Calibri"/>
              </a:rPr>
            </a:br>
            <a:r>
              <a:rPr lang="en-US" sz="1400">
                <a:solidFill>
                  <a:srgbClr val="008BA0"/>
                </a:solidFill>
                <a:cs typeface="Calibri"/>
                <a:sym typeface="Calibri"/>
              </a:rPr>
              <a:t>Growing</a:t>
            </a:r>
            <a:r>
              <a:rPr lang="en-US" sz="1400">
                <a:solidFill>
                  <a:srgbClr val="008BA0"/>
                </a:solidFill>
                <a:latin typeface="Calibri"/>
                <a:cs typeface="Calibri"/>
                <a:sym typeface="Calibri"/>
              </a:rPr>
              <a:t> trend: Dutch people consider doing good for people, society and the environment to be more important than ever. More than half of Dutch consumers want companies to show how they take their social responsibility and communicate transparently about their goals.*</a:t>
            </a:r>
            <a:endParaRPr lang="nl-NL" sz="1400">
              <a:solidFill>
                <a:srgbClr val="008BA0"/>
              </a:solidFill>
              <a:latin typeface="Calibri"/>
              <a:cs typeface="Calibri"/>
              <a:sym typeface="Calibri"/>
            </a:endParaRPr>
          </a:p>
          <a:p>
            <a:pPr marL="643255" indent="-456565">
              <a:buClr>
                <a:srgbClr val="F39100"/>
              </a:buClr>
              <a:buAutoNum type="arabicPeriod"/>
            </a:pPr>
            <a:r>
              <a:rPr lang="en-US" sz="2400" b="1">
                <a:solidFill>
                  <a:srgbClr val="F39100"/>
                </a:solidFill>
                <a:cs typeface="Calibri"/>
                <a:sym typeface="Calibri"/>
              </a:rPr>
              <a:t>Legislation</a:t>
            </a:r>
            <a:br>
              <a:rPr lang="en-US" sz="2400" b="1">
                <a:solidFill>
                  <a:srgbClr val="F39100"/>
                </a:solidFill>
                <a:cs typeface="Calibri"/>
                <a:sym typeface="Calibri"/>
              </a:rPr>
            </a:br>
            <a:r>
              <a:rPr lang="en-US" sz="1400">
                <a:solidFill>
                  <a:srgbClr val="008BA0"/>
                </a:solidFill>
                <a:latin typeface="Calibri"/>
                <a:cs typeface="Calibri"/>
                <a:sym typeface="Calibri"/>
              </a:rPr>
              <a:t>Voluntary commitment can contribute to CSRD, ESG, SDG regulations and the Social Return task</a:t>
            </a:r>
            <a:endParaRPr lang="nl-NL" sz="1400">
              <a:solidFill>
                <a:srgbClr val="008BA0"/>
              </a:solidFill>
              <a:latin typeface="Calibri"/>
              <a:ea typeface="Calibri"/>
              <a:cs typeface="Calibri"/>
            </a:endParaRPr>
          </a:p>
        </p:txBody>
      </p:sp>
      <p:sp>
        <p:nvSpPr>
          <p:cNvPr id="4" name="Tekstvak 3">
            <a:extLst>
              <a:ext uri="{FF2B5EF4-FFF2-40B4-BE49-F238E27FC236}">
                <a16:creationId xmlns:a16="http://schemas.microsoft.com/office/drawing/2014/main" id="{A3A9CF23-DF9E-592F-3A04-4EEAD31B096C}"/>
              </a:ext>
            </a:extLst>
          </p:cNvPr>
          <p:cNvSpPr txBox="1"/>
          <p:nvPr/>
        </p:nvSpPr>
        <p:spPr>
          <a:xfrm>
            <a:off x="716910" y="6188665"/>
            <a:ext cx="3354123" cy="28469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050">
                <a:solidFill>
                  <a:srgbClr val="008BA0"/>
                </a:solidFill>
                <a:latin typeface="Calibri"/>
                <a:cs typeface="Calibri"/>
              </a:rPr>
              <a:t>*Source: </a:t>
            </a:r>
            <a:r>
              <a:rPr lang="nl-NL" sz="1050">
                <a:solidFill>
                  <a:srgbClr val="008BA0"/>
                </a:solidFill>
                <a:latin typeface="Calibri"/>
                <a:cs typeface="Calibri"/>
                <a:hlinkClick r:id="rId4">
                  <a:extLst>
                    <a:ext uri="{A12FA001-AC4F-418D-AE19-62706E023703}">
                      <ahyp:hlinkClr xmlns:ahyp="http://schemas.microsoft.com/office/drawing/2018/hyperlinkcolor" val="tx"/>
                    </a:ext>
                  </a:extLst>
                </a:hlinkClick>
              </a:rPr>
              <a:t>Geven in Nederland 2024</a:t>
            </a:r>
            <a:r>
              <a:rPr lang="nl-NL" sz="1050">
                <a:solidFill>
                  <a:srgbClr val="008BA0"/>
                </a:solidFill>
                <a:latin typeface="Calibri"/>
                <a:cs typeface="Calibri"/>
              </a:rPr>
              <a:t> </a:t>
            </a:r>
            <a:r>
              <a:rPr lang="nl-NL" sz="1050" err="1">
                <a:solidFill>
                  <a:srgbClr val="008BA0"/>
                </a:solidFill>
                <a:latin typeface="Calibri"/>
                <a:cs typeface="Calibri"/>
              </a:rPr>
              <a:t>and</a:t>
            </a:r>
            <a:r>
              <a:rPr lang="nl-NL" sz="1050">
                <a:solidFill>
                  <a:srgbClr val="008BA0"/>
                </a:solidFill>
                <a:latin typeface="Calibri"/>
                <a:cs typeface="Calibri"/>
              </a:rPr>
              <a:t> </a:t>
            </a:r>
            <a:r>
              <a:rPr lang="nl-NL" sz="1050">
                <a:solidFill>
                  <a:srgbClr val="008BA0"/>
                </a:solidFill>
                <a:latin typeface="Calibri"/>
                <a:cs typeface="Calibri"/>
                <a:hlinkClick r:id="rId5">
                  <a:extLst>
                    <a:ext uri="{A12FA001-AC4F-418D-AE19-62706E023703}">
                      <ahyp:hlinkClr xmlns:ahyp="http://schemas.microsoft.com/office/drawing/2018/hyperlinkcolor" val="tx"/>
                    </a:ext>
                  </a:extLst>
                </a:hlinkClick>
              </a:rPr>
              <a:t>MIM research</a:t>
            </a:r>
            <a:endParaRPr lang="nl-NL" sz="1050">
              <a:solidFill>
                <a:srgbClr val="008BA0"/>
              </a:solidFill>
              <a:latin typeface="Calibri"/>
              <a:cs typeface="Calibri"/>
            </a:endParaRPr>
          </a:p>
        </p:txBody>
      </p:sp>
      <p:pic>
        <p:nvPicPr>
          <p:cNvPr id="7" name="Google Shape;197;ge1c89dca81_0_148">
            <a:extLst>
              <a:ext uri="{FF2B5EF4-FFF2-40B4-BE49-F238E27FC236}">
                <a16:creationId xmlns:a16="http://schemas.microsoft.com/office/drawing/2014/main" id="{AA381F6E-61AA-1E8B-D061-CEC05C7D2AD4}"/>
              </a:ext>
            </a:extLst>
          </p:cNvPr>
          <p:cNvPicPr preferRelativeResize="0"/>
          <p:nvPr/>
        </p:nvPicPr>
        <p:blipFill rotWithShape="1">
          <a:blip r:embed="rId6">
            <a:alphaModFix/>
          </a:blip>
          <a:srcRect/>
          <a:stretch/>
        </p:blipFill>
        <p:spPr>
          <a:xfrm>
            <a:off x="10844260" y="6239007"/>
            <a:ext cx="1106697" cy="311903"/>
          </a:xfrm>
          <a:prstGeom prst="rect">
            <a:avLst/>
          </a:prstGeom>
          <a:noFill/>
          <a:ln>
            <a:noFill/>
          </a:ln>
        </p:spPr>
      </p:pic>
    </p:spTree>
    <p:extLst>
      <p:ext uri="{BB962C8B-B14F-4D97-AF65-F5344CB8AC3E}">
        <p14:creationId xmlns:p14="http://schemas.microsoft.com/office/powerpoint/2010/main" val="100188991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E1D193EA4F4C4A857412066FD58793" ma:contentTypeVersion="18" ma:contentTypeDescription="Een nieuw document maken." ma:contentTypeScope="" ma:versionID="25f36beb7f7602c6a12d6d08b144e492">
  <xsd:schema xmlns:xsd="http://www.w3.org/2001/XMLSchema" xmlns:xs="http://www.w3.org/2001/XMLSchema" xmlns:p="http://schemas.microsoft.com/office/2006/metadata/properties" xmlns:ns2="1d3909b4-eb60-4690-b732-8164ae68a0e4" xmlns:ns3="c35a9136-eb7b-4e9c-91fe-93368e2ae95a" targetNamespace="http://schemas.microsoft.com/office/2006/metadata/properties" ma:root="true" ma:fieldsID="9d84bfeb2a39dca0d157be3f99f73a21" ns2:_="" ns3:_="">
    <xsd:import namespace="1d3909b4-eb60-4690-b732-8164ae68a0e4"/>
    <xsd:import namespace="c35a9136-eb7b-4e9c-91fe-93368e2ae9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909b4-eb60-4690-b732-8164ae68a0e4"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e4015542-0177-480f-9a2c-aea67109f6c9}" ma:internalName="TaxCatchAll" ma:showField="CatchAllData" ma:web="1d3909b4-eb60-4690-b732-8164ae68a0e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35a9136-eb7b-4e9c-91fe-93368e2ae95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7d85c153-18a0-42f9-8e5e-12c4515209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d3909b4-eb60-4690-b732-8164ae68a0e4">
      <UserInfo>
        <DisplayName>Esther Hofstede | Vereniging NOV</DisplayName>
        <AccountId>111</AccountId>
        <AccountType/>
      </UserInfo>
      <UserInfo>
        <DisplayName>Monique de Bree | Vereniging NOV</DisplayName>
        <AccountId>101</AccountId>
        <AccountType/>
      </UserInfo>
      <UserInfo>
        <DisplayName>Iris de Jong | Vereniging NOV</DisplayName>
        <AccountId>98</AccountId>
        <AccountType/>
      </UserInfo>
      <UserInfo>
        <DisplayName>Yvonne Snelders | Vereniging NOV</DisplayName>
        <AccountId>71</AccountId>
        <AccountType/>
      </UserInfo>
    </SharedWithUsers>
    <lcf76f155ced4ddcb4097134ff3c332f xmlns="c35a9136-eb7b-4e9c-91fe-93368e2ae95a">
      <Terms xmlns="http://schemas.microsoft.com/office/infopath/2007/PartnerControls"/>
    </lcf76f155ced4ddcb4097134ff3c332f>
    <TaxCatchAll xmlns="1d3909b4-eb60-4690-b732-8164ae68a0e4" xsi:nil="true"/>
  </documentManagement>
</p:properties>
</file>

<file path=customXml/itemProps1.xml><?xml version="1.0" encoding="utf-8"?>
<ds:datastoreItem xmlns:ds="http://schemas.openxmlformats.org/officeDocument/2006/customXml" ds:itemID="{84E9CD39-0D06-4C07-9C4A-FD6FAC0D952F}">
  <ds:schemaRefs>
    <ds:schemaRef ds:uri="1d3909b4-eb60-4690-b732-8164ae68a0e4"/>
    <ds:schemaRef ds:uri="c35a9136-eb7b-4e9c-91fe-93368e2ae9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344690F-1B7D-4E8C-864B-4832043150FC}">
  <ds:schemaRefs>
    <ds:schemaRef ds:uri="http://schemas.microsoft.com/sharepoint/v3/contenttype/forms"/>
  </ds:schemaRefs>
</ds:datastoreItem>
</file>

<file path=customXml/itemProps3.xml><?xml version="1.0" encoding="utf-8"?>
<ds:datastoreItem xmlns:ds="http://schemas.openxmlformats.org/officeDocument/2006/customXml" ds:itemID="{71B8DF61-9016-408D-8E8A-0E3C57A1D69F}">
  <ds:schemaRefs>
    <ds:schemaRef ds:uri="1d3909b4-eb60-4690-b732-8164ae68a0e4"/>
    <ds:schemaRef ds:uri="c35a9136-eb7b-4e9c-91fe-93368e2ae95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1905</Words>
  <Application>Microsoft Office PowerPoint</Application>
  <PresentationFormat>Breedbeeld</PresentationFormat>
  <Paragraphs>218</Paragraphs>
  <Slides>19</Slides>
  <Notes>18</Notes>
  <HiddenSlides>0</HiddenSlides>
  <MMClips>0</MMClips>
  <ScaleCrop>false</ScaleCrop>
  <HeadingPairs>
    <vt:vector size="6" baseType="variant">
      <vt:variant>
        <vt:lpstr>Gebruikte lettertypen</vt:lpstr>
      </vt:variant>
      <vt:variant>
        <vt:i4>8</vt:i4>
      </vt:variant>
      <vt:variant>
        <vt:lpstr>Thema</vt:lpstr>
      </vt:variant>
      <vt:variant>
        <vt:i4>4</vt:i4>
      </vt:variant>
      <vt:variant>
        <vt:lpstr>Diatitels</vt:lpstr>
      </vt:variant>
      <vt:variant>
        <vt:i4>19</vt:i4>
      </vt:variant>
    </vt:vector>
  </HeadingPairs>
  <TitlesOfParts>
    <vt:vector size="31" baseType="lpstr">
      <vt:lpstr>Arial</vt:lpstr>
      <vt:lpstr>Baguet Script</vt:lpstr>
      <vt:lpstr>Calibri</vt:lpstr>
      <vt:lpstr>Calibri Light</vt:lpstr>
      <vt:lpstr>Corbel</vt:lpstr>
      <vt:lpstr>Edmondsans</vt:lpstr>
      <vt:lpstr>Helvetica Neue</vt:lpstr>
      <vt:lpstr>Roboto Slab</vt:lpstr>
      <vt:lpstr>Kantoorthema</vt:lpstr>
      <vt:lpstr>1_Kantoorthema</vt:lpstr>
      <vt:lpstr>5_Kantoorthema</vt:lpstr>
      <vt:lpstr>2_Kantoorthema</vt:lpstr>
      <vt:lpstr>Doing good with Good Busy   Tools for the business case  about the benefits and impact of  employee volunteering   Version 3: July 2024</vt:lpstr>
      <vt:lpstr>PowerPoint-presentatie</vt:lpstr>
      <vt:lpstr>PowerPoint-presentatie</vt:lpstr>
      <vt:lpstr>PowerPoint-presentatie</vt:lpstr>
      <vt:lpstr>PowerPoint-presentatie</vt:lpstr>
      <vt:lpstr>PowerPoint-presentatie</vt:lpstr>
      <vt:lpstr>PowerPoint-presentatie</vt:lpstr>
      <vt:lpstr>PowerPoint-presentatie</vt:lpstr>
      <vt:lpstr>Reasons for employee volunteering</vt:lpstr>
      <vt:lpstr>PowerPoint-presentatie</vt:lpstr>
      <vt:lpstr>PowerPoint-presentatie</vt:lpstr>
      <vt:lpstr>PowerPoint-presentatie</vt:lpstr>
      <vt:lpstr>Volunteering and SMEs</vt:lpstr>
      <vt:lpstr>PowerPoint-presentatie</vt:lpstr>
      <vt:lpstr>PowerPoint-presentatie</vt:lpstr>
      <vt:lpstr>PowerPoint-presentatie</vt:lpstr>
      <vt:lpstr>PowerPoint-presentatie</vt:lpstr>
      <vt:lpstr>PowerPoint-presentatie</vt:lpstr>
      <vt:lpstr>Are you Good Busy?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good with Good Busy   Tools for the business case  about the benefits and impact of employee volunteering   Version 1: September 2022</dc:title>
  <dc:creator>Iris | First Assist</dc:creator>
  <cp:lastModifiedBy>Iris | First Assist</cp:lastModifiedBy>
  <cp:revision>3</cp:revision>
  <dcterms:created xsi:type="dcterms:W3CDTF">2022-12-05T15:53:57Z</dcterms:created>
  <dcterms:modified xsi:type="dcterms:W3CDTF">2024-07-11T12:24:33Z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31d30e-c018-4f72-ad4c-e56e9d03b1f0_ActionId">
    <vt:lpwstr>1bed609e-21ea-4824-8e53-1e5920cfee85</vt:lpwstr>
  </property>
  <property fmtid="{D5CDD505-2E9C-101B-9397-08002B2CF9AE}" pid="3" name="MSIP_Label_6431d30e-c018-4f72-ad4c-e56e9d03b1f0_Enabled">
    <vt:lpwstr>true</vt:lpwstr>
  </property>
  <property fmtid="{D5CDD505-2E9C-101B-9397-08002B2CF9AE}" pid="4" name="MediaServiceImageTags">
    <vt:lpwstr/>
  </property>
  <property fmtid="{D5CDD505-2E9C-101B-9397-08002B2CF9AE}" pid="5" name="ContentTypeId">
    <vt:lpwstr>0x0101008BE1D193EA4F4C4A857412066FD58793</vt:lpwstr>
  </property>
  <property fmtid="{D5CDD505-2E9C-101B-9397-08002B2CF9AE}" pid="6" name="MSIP_Label_6431d30e-c018-4f72-ad4c-e56e9d03b1f0_Method">
    <vt:lpwstr>Standard</vt:lpwstr>
  </property>
  <property fmtid="{D5CDD505-2E9C-101B-9397-08002B2CF9AE}" pid="7" name="MSIP_Label_6431d30e-c018-4f72-ad4c-e56e9d03b1f0_SiteId">
    <vt:lpwstr>f8be18a6-f648-4a47-be73-86d6c5c6604d</vt:lpwstr>
  </property>
  <property fmtid="{D5CDD505-2E9C-101B-9397-08002B2CF9AE}" pid="8" name="MSIP_Label_6431d30e-c018-4f72-ad4c-e56e9d03b1f0_SetDate">
    <vt:lpwstr>2022-11-28T15:09:32Z</vt:lpwstr>
  </property>
  <property fmtid="{D5CDD505-2E9C-101B-9397-08002B2CF9AE}" pid="9" name="MSIP_Label_6431d30e-c018-4f72-ad4c-e56e9d03b1f0_Name">
    <vt:lpwstr>6431d30e-c018-4f72-ad4c-e56e9d03b1f0</vt:lpwstr>
  </property>
  <property fmtid="{D5CDD505-2E9C-101B-9397-08002B2CF9AE}" pid="10" name="MSIP_Label_6431d30e-c018-4f72-ad4c-e56e9d03b1f0_ContentBits">
    <vt:lpwstr>2</vt:lpwstr>
  </property>
</Properties>
</file>